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72" r:id="rId5"/>
    <p:sldId id="279" r:id="rId6"/>
    <p:sldId id="258" r:id="rId7"/>
    <p:sldId id="280" r:id="rId8"/>
    <p:sldId id="274" r:id="rId9"/>
    <p:sldId id="28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04141"/>
    <a:srgbClr val="414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C87DD1-7F35-40C7-8667-F821E310BDA2}" v="13" dt="2020-11-24T03:47:34.8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ie Bondell" userId="67251725-5151-488d-b1ce-1f054a640570" providerId="ADAL" clId="{5A3C870E-799B-4023-B296-03F179B8FE12}"/>
    <pc:docChg chg="undo custSel addSld delSld modSld sldOrd">
      <pc:chgData name="Jackie Bondell" userId="67251725-5151-488d-b1ce-1f054a640570" providerId="ADAL" clId="{5A3C870E-799B-4023-B296-03F179B8FE12}" dt="2020-11-24T03:49:42.535" v="979" actId="20577"/>
      <pc:docMkLst>
        <pc:docMk/>
      </pc:docMkLst>
      <pc:sldChg chg="modSp ord">
        <pc:chgData name="Jackie Bondell" userId="67251725-5151-488d-b1ce-1f054a640570" providerId="ADAL" clId="{5A3C870E-799B-4023-B296-03F179B8FE12}" dt="2020-11-24T03:43:06.602" v="823" actId="20577"/>
        <pc:sldMkLst>
          <pc:docMk/>
          <pc:sldMk cId="149810102" sldId="258"/>
        </pc:sldMkLst>
        <pc:spChg chg="mod">
          <ac:chgData name="Jackie Bondell" userId="67251725-5151-488d-b1ce-1f054a640570" providerId="ADAL" clId="{5A3C870E-799B-4023-B296-03F179B8FE12}" dt="2020-11-24T03:03:52.223" v="530" actId="20577"/>
          <ac:spMkLst>
            <pc:docMk/>
            <pc:sldMk cId="149810102" sldId="258"/>
            <ac:spMk id="2" creationId="{2E68F695-2C89-4668-A81C-717292C125CD}"/>
          </ac:spMkLst>
        </pc:spChg>
        <pc:spChg chg="mod">
          <ac:chgData name="Jackie Bondell" userId="67251725-5151-488d-b1ce-1f054a640570" providerId="ADAL" clId="{5A3C870E-799B-4023-B296-03F179B8FE12}" dt="2020-11-24T03:43:06.602" v="823" actId="20577"/>
          <ac:spMkLst>
            <pc:docMk/>
            <pc:sldMk cId="149810102" sldId="258"/>
            <ac:spMk id="3" creationId="{161553AA-6DAE-4851-B3F2-83CAD13FA03F}"/>
          </ac:spMkLst>
        </pc:spChg>
      </pc:sldChg>
      <pc:sldChg chg="del">
        <pc:chgData name="Jackie Bondell" userId="67251725-5151-488d-b1ce-1f054a640570" providerId="ADAL" clId="{5A3C870E-799B-4023-B296-03F179B8FE12}" dt="2020-11-24T03:42:47.572" v="789" actId="2696"/>
        <pc:sldMkLst>
          <pc:docMk/>
          <pc:sldMk cId="4265738320" sldId="268"/>
        </pc:sldMkLst>
      </pc:sldChg>
      <pc:sldChg chg="addSp delSp modSp">
        <pc:chgData name="Jackie Bondell" userId="67251725-5151-488d-b1ce-1f054a640570" providerId="ADAL" clId="{5A3C870E-799B-4023-B296-03F179B8FE12}" dt="2020-11-24T03:49:42.535" v="979" actId="20577"/>
        <pc:sldMkLst>
          <pc:docMk/>
          <pc:sldMk cId="899189230" sldId="272"/>
        </pc:sldMkLst>
        <pc:spChg chg="mod">
          <ac:chgData name="Jackie Bondell" userId="67251725-5151-488d-b1ce-1f054a640570" providerId="ADAL" clId="{5A3C870E-799B-4023-B296-03F179B8FE12}" dt="2020-11-24T03:49:42.535" v="979" actId="20577"/>
          <ac:spMkLst>
            <pc:docMk/>
            <pc:sldMk cId="899189230" sldId="272"/>
            <ac:spMk id="3" creationId="{3FB8E787-B07D-48E5-AFF9-DE7F3CF8D473}"/>
          </ac:spMkLst>
        </pc:spChg>
        <pc:spChg chg="add del mod">
          <ac:chgData name="Jackie Bondell" userId="67251725-5151-488d-b1ce-1f054a640570" providerId="ADAL" clId="{5A3C870E-799B-4023-B296-03F179B8FE12}" dt="2020-11-24T03:48:55.947" v="927" actId="478"/>
          <ac:spMkLst>
            <pc:docMk/>
            <pc:sldMk cId="899189230" sldId="272"/>
            <ac:spMk id="4" creationId="{52AFE597-EEBF-4146-9829-4BE290DE9BB8}"/>
          </ac:spMkLst>
        </pc:spChg>
      </pc:sldChg>
      <pc:sldChg chg="del">
        <pc:chgData name="Jackie Bondell" userId="67251725-5151-488d-b1ce-1f054a640570" providerId="ADAL" clId="{5A3C870E-799B-4023-B296-03F179B8FE12}" dt="2020-11-24T03:04:43.126" v="571" actId="2696"/>
        <pc:sldMkLst>
          <pc:docMk/>
          <pc:sldMk cId="3757282112" sldId="273"/>
        </pc:sldMkLst>
      </pc:sldChg>
      <pc:sldChg chg="modSp">
        <pc:chgData name="Jackie Bondell" userId="67251725-5151-488d-b1ce-1f054a640570" providerId="ADAL" clId="{5A3C870E-799B-4023-B296-03F179B8FE12}" dt="2020-11-24T03:44:40.263" v="847" actId="20577"/>
        <pc:sldMkLst>
          <pc:docMk/>
          <pc:sldMk cId="1872804164" sldId="274"/>
        </pc:sldMkLst>
        <pc:spChg chg="mod">
          <ac:chgData name="Jackie Bondell" userId="67251725-5151-488d-b1ce-1f054a640570" providerId="ADAL" clId="{5A3C870E-799B-4023-B296-03F179B8FE12}" dt="2020-11-24T03:44:40.263" v="847" actId="20577"/>
          <ac:spMkLst>
            <pc:docMk/>
            <pc:sldMk cId="1872804164" sldId="274"/>
            <ac:spMk id="3" creationId="{00000000-0000-0000-0000-000000000000}"/>
          </ac:spMkLst>
        </pc:spChg>
      </pc:sldChg>
      <pc:sldChg chg="modSp del">
        <pc:chgData name="Jackie Bondell" userId="67251725-5151-488d-b1ce-1f054a640570" providerId="ADAL" clId="{5A3C870E-799B-4023-B296-03F179B8FE12}" dt="2020-11-24T03:08:43.016" v="701" actId="2696"/>
        <pc:sldMkLst>
          <pc:docMk/>
          <pc:sldMk cId="3364102179" sldId="275"/>
        </pc:sldMkLst>
        <pc:spChg chg="mod">
          <ac:chgData name="Jackie Bondell" userId="67251725-5151-488d-b1ce-1f054a640570" providerId="ADAL" clId="{5A3C870E-799B-4023-B296-03F179B8FE12}" dt="2020-11-24T03:04:57.598" v="572" actId="1076"/>
          <ac:spMkLst>
            <pc:docMk/>
            <pc:sldMk cId="3364102179" sldId="275"/>
            <ac:spMk id="3" creationId="{00000000-0000-0000-0000-000000000000}"/>
          </ac:spMkLst>
        </pc:spChg>
      </pc:sldChg>
      <pc:sldChg chg="del">
        <pc:chgData name="Jackie Bondell" userId="67251725-5151-488d-b1ce-1f054a640570" providerId="ADAL" clId="{5A3C870E-799B-4023-B296-03F179B8FE12}" dt="2020-11-24T03:11:19.023" v="725" actId="2696"/>
        <pc:sldMkLst>
          <pc:docMk/>
          <pc:sldMk cId="1108382769" sldId="276"/>
        </pc:sldMkLst>
      </pc:sldChg>
      <pc:sldChg chg="del">
        <pc:chgData name="Jackie Bondell" userId="67251725-5151-488d-b1ce-1f054a640570" providerId="ADAL" clId="{5A3C870E-799B-4023-B296-03F179B8FE12}" dt="2020-11-24T03:42:22.579" v="788" actId="2696"/>
        <pc:sldMkLst>
          <pc:docMk/>
          <pc:sldMk cId="3139435907" sldId="277"/>
        </pc:sldMkLst>
      </pc:sldChg>
      <pc:sldChg chg="del">
        <pc:chgData name="Jackie Bondell" userId="67251725-5151-488d-b1ce-1f054a640570" providerId="ADAL" clId="{5A3C870E-799B-4023-B296-03F179B8FE12}" dt="2020-11-24T03:43:15.936" v="824" actId="2696"/>
        <pc:sldMkLst>
          <pc:docMk/>
          <pc:sldMk cId="583325135" sldId="278"/>
        </pc:sldMkLst>
      </pc:sldChg>
      <pc:sldChg chg="modSp">
        <pc:chgData name="Jackie Bondell" userId="67251725-5151-488d-b1ce-1f054a640570" providerId="ADAL" clId="{5A3C870E-799B-4023-B296-03F179B8FE12}" dt="2020-11-24T03:04:27.278" v="570" actId="20577"/>
        <pc:sldMkLst>
          <pc:docMk/>
          <pc:sldMk cId="1462163455" sldId="279"/>
        </pc:sldMkLst>
        <pc:spChg chg="mod">
          <ac:chgData name="Jackie Bondell" userId="67251725-5151-488d-b1ce-1f054a640570" providerId="ADAL" clId="{5A3C870E-799B-4023-B296-03F179B8FE12}" dt="2020-11-24T03:04:27.278" v="570" actId="20577"/>
          <ac:spMkLst>
            <pc:docMk/>
            <pc:sldMk cId="1462163455" sldId="279"/>
            <ac:spMk id="3" creationId="{D30F4489-8DC8-407C-A09B-7142C67A3586}"/>
          </ac:spMkLst>
        </pc:spChg>
      </pc:sldChg>
      <pc:sldChg chg="addSp delSp modSp add modAnim">
        <pc:chgData name="Jackie Bondell" userId="67251725-5151-488d-b1ce-1f054a640570" providerId="ADAL" clId="{5A3C870E-799B-4023-B296-03F179B8FE12}" dt="2020-11-24T03:42:10.384" v="787"/>
        <pc:sldMkLst>
          <pc:docMk/>
          <pc:sldMk cId="2043324811" sldId="280"/>
        </pc:sldMkLst>
        <pc:spChg chg="del">
          <ac:chgData name="Jackie Bondell" userId="67251725-5151-488d-b1ce-1f054a640570" providerId="ADAL" clId="{5A3C870E-799B-4023-B296-03F179B8FE12}" dt="2020-11-24T03:05:38.910" v="574" actId="478"/>
          <ac:spMkLst>
            <pc:docMk/>
            <pc:sldMk cId="2043324811" sldId="280"/>
            <ac:spMk id="2" creationId="{AD51F00A-4C7D-4F58-9E86-8BC77384BCEE}"/>
          </ac:spMkLst>
        </pc:spChg>
        <pc:spChg chg="mod">
          <ac:chgData name="Jackie Bondell" userId="67251725-5151-488d-b1ce-1f054a640570" providerId="ADAL" clId="{5A3C870E-799B-4023-B296-03F179B8FE12}" dt="2020-11-24T03:14:25.224" v="775" actId="27636"/>
          <ac:spMkLst>
            <pc:docMk/>
            <pc:sldMk cId="2043324811" sldId="280"/>
            <ac:spMk id="3" creationId="{33DA1E93-FAEA-4052-B612-BE2ACFACB539}"/>
          </ac:spMkLst>
        </pc:spChg>
        <pc:spChg chg="add mod">
          <ac:chgData name="Jackie Bondell" userId="67251725-5151-488d-b1ce-1f054a640570" providerId="ADAL" clId="{5A3C870E-799B-4023-B296-03F179B8FE12}" dt="2020-11-24T03:41:43.039" v="784" actId="692"/>
          <ac:spMkLst>
            <pc:docMk/>
            <pc:sldMk cId="2043324811" sldId="280"/>
            <ac:spMk id="4" creationId="{936FBC3A-7549-46D9-AE3E-3A7A2C6D66AC}"/>
          </ac:spMkLst>
        </pc:spChg>
        <pc:spChg chg="add mod">
          <ac:chgData name="Jackie Bondell" userId="67251725-5151-488d-b1ce-1f054a640570" providerId="ADAL" clId="{5A3C870E-799B-4023-B296-03F179B8FE12}" dt="2020-11-24T03:14:28.061" v="776" actId="14100"/>
          <ac:spMkLst>
            <pc:docMk/>
            <pc:sldMk cId="2043324811" sldId="280"/>
            <ac:spMk id="5" creationId="{097CF552-40A3-40E6-BA78-2105D78BBAA7}"/>
          </ac:spMkLst>
        </pc:spChg>
      </pc:sldChg>
      <pc:sldChg chg="modSp add">
        <pc:chgData name="Jackie Bondell" userId="67251725-5151-488d-b1ce-1f054a640570" providerId="ADAL" clId="{5A3C870E-799B-4023-B296-03F179B8FE12}" dt="2020-11-24T03:46:10.813" v="924" actId="122"/>
        <pc:sldMkLst>
          <pc:docMk/>
          <pc:sldMk cId="2578185437" sldId="281"/>
        </pc:sldMkLst>
        <pc:spChg chg="mod">
          <ac:chgData name="Jackie Bondell" userId="67251725-5151-488d-b1ce-1f054a640570" providerId="ADAL" clId="{5A3C870E-799B-4023-B296-03F179B8FE12}" dt="2020-11-24T03:46:07.586" v="923" actId="122"/>
          <ac:spMkLst>
            <pc:docMk/>
            <pc:sldMk cId="2578185437" sldId="281"/>
            <ac:spMk id="2" creationId="{31F7A1D4-01A3-4156-8B8C-AD6E01300EC0}"/>
          </ac:spMkLst>
        </pc:spChg>
        <pc:spChg chg="mod">
          <ac:chgData name="Jackie Bondell" userId="67251725-5151-488d-b1ce-1f054a640570" providerId="ADAL" clId="{5A3C870E-799B-4023-B296-03F179B8FE12}" dt="2020-11-24T03:46:10.813" v="924" actId="122"/>
          <ac:spMkLst>
            <pc:docMk/>
            <pc:sldMk cId="2578185437" sldId="281"/>
            <ac:spMk id="3" creationId="{16B08E05-D4ED-4F44-997D-A0795677B0B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00275-9B47-482B-B06F-7CE813E65D70}" type="datetimeFigureOut">
              <a:rPr lang="en-AU" smtClean="0"/>
              <a:t>24/11/2020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59A1A-5595-40CA-8B61-3660E565CFD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2533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5.png"/><Relationship Id="rId18" Type="http://schemas.openxmlformats.org/officeDocument/2006/relationships/image" Target="../media/image32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image" Target="../media/image23.png"/><Relationship Id="rId16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11" Type="http://schemas.openxmlformats.org/officeDocument/2006/relationships/image" Target="../media/image3.png"/><Relationship Id="rId5" Type="http://schemas.openxmlformats.org/officeDocument/2006/relationships/image" Target="../media/image26.png"/><Relationship Id="rId15" Type="http://schemas.openxmlformats.org/officeDocument/2006/relationships/image" Target="../media/image7.png"/><Relationship Id="rId10" Type="http://schemas.openxmlformats.org/officeDocument/2006/relationships/image" Target="../media/image31.png"/><Relationship Id="rId19" Type="http://schemas.openxmlformats.org/officeDocument/2006/relationships/image" Target="../media/image33.jpe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039C0-FCD6-47D1-B73A-3C78E46CC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40414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51437-B819-4A7F-8258-14D4F95DD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40414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B64397-A868-4324-8810-533F335D91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88" y="270738"/>
            <a:ext cx="3828620" cy="13470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EA83DE-B97F-46E3-A6C7-676B21A13C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81688" y="259467"/>
            <a:ext cx="3828620" cy="134733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C8657F7-7F16-41C9-8DBD-36E858F49C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4824"/>
          <a:stretch/>
        </p:blipFill>
        <p:spPr>
          <a:xfrm>
            <a:off x="816200" y="5731115"/>
            <a:ext cx="1466385" cy="86741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F4D6A5C-D89F-4C12-989B-79137EAAA3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4" r="13208" b="7463"/>
          <a:stretch/>
        </p:blipFill>
        <p:spPr>
          <a:xfrm>
            <a:off x="2710535" y="5420964"/>
            <a:ext cx="1466384" cy="116141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022D0FB-A008-458A-9FCB-EDCE690AC5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1" t="10087" r="24106" b="14571"/>
          <a:stretch/>
        </p:blipFill>
        <p:spPr>
          <a:xfrm>
            <a:off x="4599574" y="5408224"/>
            <a:ext cx="844650" cy="119030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4069EBA-35F7-44A3-96D3-93B915B656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r="5609" b="8708"/>
          <a:stretch/>
        </p:blipFill>
        <p:spPr>
          <a:xfrm>
            <a:off x="5872174" y="5463122"/>
            <a:ext cx="1103134" cy="111925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5E2ED5B-FCB6-44DD-AAA9-4C18FCC5C0D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85" y="5491981"/>
            <a:ext cx="1120684" cy="109039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15727A7-994A-4452-BC81-79EF076CA3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3" t="21269" r="19769" b="23692"/>
          <a:stretch/>
        </p:blipFill>
        <p:spPr>
          <a:xfrm>
            <a:off x="8949146" y="5532735"/>
            <a:ext cx="1135443" cy="104964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C614305-CB3B-474E-BD6A-2D6BDA20E9F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511166" y="5320396"/>
            <a:ext cx="841321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48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rgbClr val="40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5DC2C-5AC3-4D5A-A31B-E977BACE5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AC0C7-73B6-414B-9846-88765BB3B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BB85F-8E53-46E4-AED2-8AA86FBF5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1A795A-572F-43D7-9925-1455911E82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2C38E1-4E79-4D0B-8E4C-7A1673FF2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92A932-76C6-4507-AA9A-221E7B9071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77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AB6D3D-2C5E-49D3-8078-F6E6E363B7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0867" y="5853571"/>
            <a:ext cx="12004064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95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1276F-513D-4B4D-942C-16DB0E55D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21356D-F763-4962-A18F-2412C0F836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129" y="5828570"/>
            <a:ext cx="11991871" cy="8535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2B583D-4566-47ED-950F-3B5497C82A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37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40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40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1276F-513D-4B4D-942C-16DB0E55D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46B3F1-733C-4010-AC54-9E29375129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827"/>
            <a:ext cx="12192000" cy="377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D7FB10-3852-46F3-968B-7AA386B53F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6408" y="5859327"/>
            <a:ext cx="12004064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8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0F51437-B819-4A7F-8258-14D4F95DDD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1527966"/>
            <a:ext cx="5174095" cy="319633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rgbClr val="404141"/>
                </a:solidFill>
                <a:highlight>
                  <a:srgbClr val="FFFFFF"/>
                </a:highlight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NATIONAL PARTNER ORGANISATIONS:</a:t>
            </a:r>
            <a:endParaRPr lang="en-AU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1CD1975-691A-4663-8647-7BD7EDB833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699" y="5169120"/>
            <a:ext cx="1120575" cy="11205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9C4D04D-0804-45A0-8E07-B33799D15F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341" y="5373319"/>
            <a:ext cx="1701788" cy="7473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12E171-E4DE-4520-B39B-D6E6B85427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9" r="13448" b="7106"/>
          <a:stretch/>
        </p:blipFill>
        <p:spPr>
          <a:xfrm>
            <a:off x="5995777" y="5169120"/>
            <a:ext cx="1198119" cy="13547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63A1696-D73E-439D-A476-39E9AA08FB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667" y="5196334"/>
            <a:ext cx="1138717" cy="111094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6A95C15-2EC2-4AE1-A805-35F40C60110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292" y="5171419"/>
            <a:ext cx="1127596" cy="111827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DA3F5EE-DF31-4902-B2DF-A1AC9795610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566" y="5373319"/>
            <a:ext cx="1451740" cy="74734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9489CCD-5DF4-43BA-988B-F35341345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3" t="6006" r="14740" b="10865"/>
          <a:stretch/>
        </p:blipFill>
        <p:spPr>
          <a:xfrm>
            <a:off x="7380059" y="5103944"/>
            <a:ext cx="1198119" cy="14199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56869C-EFD7-44A3-939A-CC2C46D8A73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41609" y="281030"/>
            <a:ext cx="3268746" cy="11503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1F9359-8553-40F0-BFF4-F08229486B3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5186703"/>
            <a:ext cx="1072273" cy="1072273"/>
          </a:xfrm>
          <a:prstGeom prst="rect">
            <a:avLst/>
          </a:prstGeom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937FA968-3731-4DE9-9BB6-F686ECAC7124}"/>
              </a:ext>
            </a:extLst>
          </p:cNvPr>
          <p:cNvSpPr txBox="1">
            <a:spLocks/>
          </p:cNvSpPr>
          <p:nvPr userDrawn="1"/>
        </p:nvSpPr>
        <p:spPr>
          <a:xfrm>
            <a:off x="257002" y="4725467"/>
            <a:ext cx="7123057" cy="319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rgbClr val="404141"/>
                </a:solidFill>
                <a:highlight>
                  <a:srgbClr val="FFFFFF"/>
                </a:highlight>
                <a:latin typeface="Montserrat Light" panose="00000400000000000000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INTERNATIONAL PARTNER ORGANISATIONS:</a:t>
            </a:r>
            <a:endParaRPr lang="en-AU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39ABED2-84E1-4516-8EAC-10F8D87B7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b="4824"/>
          <a:stretch/>
        </p:blipFill>
        <p:spPr>
          <a:xfrm>
            <a:off x="342900" y="2221833"/>
            <a:ext cx="1466385" cy="8674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03FDA51-08DA-40BF-8807-B836CBF897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4" r="13208" b="7463"/>
          <a:stretch/>
        </p:blipFill>
        <p:spPr>
          <a:xfrm>
            <a:off x="2260941" y="1927838"/>
            <a:ext cx="1466384" cy="116141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1F15F9A-C63F-4B6E-8A2D-0892FA1FFE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1" t="10087" r="24106" b="14571"/>
          <a:stretch/>
        </p:blipFill>
        <p:spPr>
          <a:xfrm>
            <a:off x="4157937" y="1898942"/>
            <a:ext cx="844650" cy="119030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53C8CAD-CFFD-4074-B42E-E8A7341F37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r="5609" b="8708"/>
          <a:stretch/>
        </p:blipFill>
        <p:spPr>
          <a:xfrm>
            <a:off x="5477245" y="1969996"/>
            <a:ext cx="1103134" cy="111925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7269E53-EEA3-4514-B64E-15EB649A136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37" y="1957998"/>
            <a:ext cx="1120684" cy="109039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2C3858-606B-4078-AFFD-87AA9B324B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3" t="21269" r="19769" b="23692"/>
          <a:stretch/>
        </p:blipFill>
        <p:spPr>
          <a:xfrm>
            <a:off x="8602298" y="2035667"/>
            <a:ext cx="1135443" cy="104964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D2A9BF3-E1E9-4F77-8B6F-DFA7C4F4BD6A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164318" y="1852807"/>
            <a:ext cx="841321" cy="12619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2F5A54-3221-405B-AC81-B8CA9818D2DC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23" y="3832973"/>
            <a:ext cx="1533262" cy="4168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74A5A4-BC61-4042-96B2-996AE96C61DC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941" y="3422431"/>
            <a:ext cx="1103134" cy="82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09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40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0F51437-B819-4A7F-8258-14D4F95DDD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8255" y="1700095"/>
            <a:ext cx="4435538" cy="401267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PARTNER ORGANISATIONS: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B64397-A868-4324-8810-533F335D91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93" y="402537"/>
            <a:ext cx="3381900" cy="118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8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FC7E76D-8DC1-4711-8B5C-91245958F5C3}"/>
              </a:ext>
            </a:extLst>
          </p:cNvPr>
          <p:cNvSpPr/>
          <p:nvPr userDrawn="1"/>
        </p:nvSpPr>
        <p:spPr>
          <a:xfrm>
            <a:off x="-1" y="0"/>
            <a:ext cx="12192001" cy="6858001"/>
          </a:xfrm>
          <a:prstGeom prst="rect">
            <a:avLst/>
          </a:prstGeom>
          <a:solidFill>
            <a:srgbClr val="4041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039C0-FCD6-47D1-B73A-3C78E46CC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51437-B819-4A7F-8258-14D4F95DD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3CD06B-5BC2-4B81-9350-501514FAB8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88" y="253156"/>
            <a:ext cx="3828620" cy="134704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6CC73A7-8600-45F8-A79A-74E2B058DD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4824"/>
          <a:stretch/>
        </p:blipFill>
        <p:spPr>
          <a:xfrm>
            <a:off x="735204" y="5786422"/>
            <a:ext cx="1466385" cy="86741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F263718-CE71-45AF-8B53-5C7119CD5D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4" r="13208" b="7463"/>
          <a:stretch/>
        </p:blipFill>
        <p:spPr>
          <a:xfrm>
            <a:off x="2654865" y="5497999"/>
            <a:ext cx="1466384" cy="116141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387CCE4-C3FD-4C7C-853F-91A3C12168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1" t="10087" r="24106" b="14571"/>
          <a:stretch/>
        </p:blipFill>
        <p:spPr>
          <a:xfrm>
            <a:off x="4562383" y="5476313"/>
            <a:ext cx="844650" cy="119030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D0C0E5C-AA65-45EE-81E5-87A1522E42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r="5609" b="8708"/>
          <a:stretch/>
        </p:blipFill>
        <p:spPr>
          <a:xfrm>
            <a:off x="5857650" y="5540157"/>
            <a:ext cx="1103134" cy="111925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24817A4-F5B0-482C-9D93-247041FF247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402" y="5569016"/>
            <a:ext cx="1120684" cy="109039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EC1A1ED-B1E3-4E61-BB5C-EB3807C76D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3" t="21269" r="19769" b="23692"/>
          <a:stretch/>
        </p:blipFill>
        <p:spPr>
          <a:xfrm>
            <a:off x="9006744" y="5609770"/>
            <a:ext cx="1135443" cy="104964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339A051-1041-4F34-8503-4B1F007D209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616845" y="5397431"/>
            <a:ext cx="841321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3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14F83E3-5B9E-4620-85C5-2CFB8F173AC9}"/>
              </a:ext>
            </a:extLst>
          </p:cNvPr>
          <p:cNvSpPr/>
          <p:nvPr userDrawn="1"/>
        </p:nvSpPr>
        <p:spPr>
          <a:xfrm>
            <a:off x="-1" y="0"/>
            <a:ext cx="12192001" cy="68580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039C0-FCD6-47D1-B73A-3C78E46CC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00" b="0" cap="none" spc="0">
                <a:ln w="0"/>
                <a:solidFill>
                  <a:srgbClr val="41414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51437-B819-4A7F-8258-14D4F95DD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308589-7D38-4698-B8FA-3AF6DC79F5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87" y="290100"/>
            <a:ext cx="3828621" cy="134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7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14F83E3-5B9E-4620-85C5-2CFB8F173AC9}"/>
              </a:ext>
            </a:extLst>
          </p:cNvPr>
          <p:cNvSpPr/>
          <p:nvPr userDrawn="1"/>
        </p:nvSpPr>
        <p:spPr>
          <a:xfrm>
            <a:off x="-1" y="0"/>
            <a:ext cx="12192001" cy="6858001"/>
          </a:xfrm>
          <a:prstGeom prst="rect">
            <a:avLst/>
          </a:prstGeom>
          <a:solidFill>
            <a:srgbClr val="4041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039C0-FCD6-47D1-B73A-3C78E46CC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51437-B819-4A7F-8258-14D4F95DD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B64397-A868-4324-8810-533F335D91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88" y="270738"/>
            <a:ext cx="3828620" cy="134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0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BEC8D-9872-49B0-803E-761D093E4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3210F-A9B7-49BD-B4C3-9079C7EC9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D67ADF-EA04-4F9A-8078-D5C1BE6DE25C}"/>
              </a:ext>
            </a:extLst>
          </p:cNvPr>
          <p:cNvSpPr/>
          <p:nvPr userDrawn="1"/>
        </p:nvSpPr>
        <p:spPr>
          <a:xfrm>
            <a:off x="1" y="0"/>
            <a:ext cx="12192000" cy="365125"/>
          </a:xfrm>
          <a:prstGeom prst="rect">
            <a:avLst/>
          </a:prstGeom>
          <a:solidFill>
            <a:srgbClr val="4141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9847B-5891-417D-B42A-0B9826004B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3002" y="5858372"/>
            <a:ext cx="2420322" cy="8535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9EC640-9509-4405-AF2B-B6681ADF5D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76687" y="6476711"/>
            <a:ext cx="9333785" cy="2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10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40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BEC8D-9872-49B0-803E-761D093E4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3210F-A9B7-49BD-B4C3-9079C7EC9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EB2E8E-F02C-4534-9D3B-6C60C354CD41}"/>
              </a:ext>
            </a:extLst>
          </p:cNvPr>
          <p:cNvSpPr/>
          <p:nvPr userDrawn="1"/>
        </p:nvSpPr>
        <p:spPr>
          <a:xfrm>
            <a:off x="1" y="0"/>
            <a:ext cx="12192000" cy="365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BD1EF1-E71B-4823-B2DE-83A6B1C696DB}"/>
              </a:ext>
            </a:extLst>
          </p:cNvPr>
          <p:cNvCxnSpPr>
            <a:cxnSpLocks/>
          </p:cNvCxnSpPr>
          <p:nvPr userDrawn="1"/>
        </p:nvCxnSpPr>
        <p:spPr>
          <a:xfrm>
            <a:off x="2875351" y="6483640"/>
            <a:ext cx="9316649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48F4166-CAF8-413A-B0A6-E0B588E7C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0054" y="5855866"/>
            <a:ext cx="2420193" cy="85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15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D3157-0887-4249-8DF6-0C0347A54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6B8A5-FD0E-426B-82DA-057A74F19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E06949-5332-4E25-9FC0-5C6A20ADCCD5}"/>
              </a:ext>
            </a:extLst>
          </p:cNvPr>
          <p:cNvSpPr/>
          <p:nvPr userDrawn="1"/>
        </p:nvSpPr>
        <p:spPr>
          <a:xfrm>
            <a:off x="1" y="0"/>
            <a:ext cx="12192000" cy="365125"/>
          </a:xfrm>
          <a:prstGeom prst="rect">
            <a:avLst/>
          </a:prstGeom>
          <a:solidFill>
            <a:srgbClr val="4041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37B390-38B8-4725-85EB-9B1CED8FF1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3004" y="5856277"/>
            <a:ext cx="2420322" cy="8535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7504C7-9F07-4A33-B210-AA1D091B0B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8215" y="6464809"/>
            <a:ext cx="9333785" cy="2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1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40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D3157-0887-4249-8DF6-0C0347A54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6B8A5-FD0E-426B-82DA-057A74F19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561F38-EB8E-4B38-B0C0-1AF0DB12AF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350" y="0"/>
            <a:ext cx="12192000" cy="377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B243E7-402C-4AAA-9D92-E781ADFFA7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9294" y="5859325"/>
            <a:ext cx="12004064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0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5DC2C-5AC3-4D5A-A31B-E977BACE5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AC0C7-73B6-414B-9846-88765BB3B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BB85F-8E53-46E4-AED2-8AA86FBF5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1A795A-572F-43D7-9925-1455911E82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2C38E1-4E79-4D0B-8E4C-7A1673FF2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01DB70-2A92-4E29-8B70-212E70EA7E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4768"/>
            <a:ext cx="12192000" cy="374025"/>
          </a:xfrm>
          <a:prstGeom prst="rect">
            <a:avLst/>
          </a:prstGeom>
          <a:solidFill>
            <a:srgbClr val="404141"/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CBCA65-5C06-4851-8165-DCC3517C67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129" y="5865516"/>
            <a:ext cx="11991871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7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87F859-FC70-41D5-B48B-F0922585F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D4C52-02D9-4034-8FB4-ADD3E7F25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0222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3" r:id="rId3"/>
    <p:sldLayoutId id="2147483662" r:id="rId4"/>
    <p:sldLayoutId id="2147483660" r:id="rId5"/>
    <p:sldLayoutId id="2147483650" r:id="rId6"/>
    <p:sldLayoutId id="2147483664" r:id="rId7"/>
    <p:sldLayoutId id="2147483651" r:id="rId8"/>
    <p:sldLayoutId id="2147483653" r:id="rId9"/>
    <p:sldLayoutId id="2147483665" r:id="rId10"/>
    <p:sldLayoutId id="2147483666" r:id="rId11"/>
    <p:sldLayoutId id="2147483654" r:id="rId12"/>
    <p:sldLayoutId id="2147483667" r:id="rId13"/>
    <p:sldLayoutId id="2147483668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jackie.Bondell@unimelb.edu.au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B566-EB6D-4224-BD6C-986368FC2F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Engagement Portfolio:</a:t>
            </a:r>
            <a:br>
              <a:rPr lang="en-AU" dirty="0"/>
            </a:br>
            <a:r>
              <a:rPr lang="en-AU" dirty="0"/>
              <a:t>Schools and 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B8E787-B07D-48E5-AFF9-DE7F3CF8D4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AU" dirty="0"/>
          </a:p>
          <a:p>
            <a:r>
              <a:rPr lang="en-AU" dirty="0"/>
              <a:t>CDM Annual Retreat</a:t>
            </a:r>
          </a:p>
          <a:p>
            <a:r>
              <a:rPr lang="en-AU" dirty="0"/>
              <a:t>26/11/2020</a:t>
            </a:r>
          </a:p>
          <a:p>
            <a:r>
              <a:rPr lang="en-AU" dirty="0"/>
              <a:t>Jackie Bondell, Education and </a:t>
            </a:r>
            <a:r>
              <a:rPr lang="en-AU"/>
              <a:t>Outreach Coordinator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99189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1E3C4-1022-4774-A3F2-08B2EA2BC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F4489-8DC8-407C-A09B-7142C67A3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Network Schools</a:t>
            </a:r>
          </a:p>
          <a:p>
            <a:pPr lvl="1"/>
            <a:r>
              <a:rPr lang="en-US" dirty="0"/>
              <a:t>Focus on providing curated existing and newly developed education resources to a large network of teachers and schools</a:t>
            </a:r>
          </a:p>
          <a:p>
            <a:pPr lvl="1"/>
            <a:r>
              <a:rPr lang="en-US" dirty="0"/>
              <a:t>Offer professional development opportunities for teachers to incorporate DM content into the curriculum</a:t>
            </a:r>
          </a:p>
          <a:p>
            <a:endParaRPr lang="en-US" dirty="0"/>
          </a:p>
          <a:p>
            <a:r>
              <a:rPr lang="en-US" dirty="0"/>
              <a:t>Partner Schools</a:t>
            </a:r>
          </a:p>
          <a:p>
            <a:pPr lvl="1"/>
            <a:r>
              <a:rPr lang="en-US" dirty="0"/>
              <a:t>Design and build an in-depth, longitudinal, and cross-curricular program with a small number of regional schools</a:t>
            </a:r>
          </a:p>
          <a:p>
            <a:pPr lvl="1"/>
            <a:r>
              <a:rPr lang="en-US" dirty="0"/>
              <a:t>Incorporate science, art, and innovative design in conjunction with teachers and linking with universities and SUPL</a:t>
            </a:r>
          </a:p>
        </p:txBody>
      </p:sp>
    </p:spTree>
    <p:extLst>
      <p:ext uri="{BB962C8B-B14F-4D97-AF65-F5344CB8AC3E}">
        <p14:creationId xmlns:p14="http://schemas.microsoft.com/office/powerpoint/2010/main" val="1462163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8F695-2C89-4668-A81C-717292C12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Goals – Partner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553AA-6DAE-4851-B3F2-83CAD13FA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High-impact, long-term engagement with partner schools</a:t>
            </a:r>
          </a:p>
          <a:p>
            <a:r>
              <a:rPr lang="en-AU" dirty="0"/>
              <a:t>Leverage partnerships to incorporate unique experiences for students and teachers</a:t>
            </a:r>
          </a:p>
          <a:p>
            <a:r>
              <a:rPr lang="en-AU" dirty="0"/>
              <a:t>Increase participation of women in STEM</a:t>
            </a:r>
          </a:p>
          <a:p>
            <a:r>
              <a:rPr lang="en-AU" dirty="0"/>
              <a:t>Target opportunities for regional students and teachers</a:t>
            </a:r>
          </a:p>
          <a:p>
            <a:r>
              <a:rPr lang="en-AU" dirty="0"/>
              <a:t>All content would continue to be used by teachers</a:t>
            </a:r>
          </a:p>
          <a:p>
            <a:r>
              <a:rPr lang="en-AU" dirty="0"/>
              <a:t>2021 Pilot with Stawell Secondary</a:t>
            </a:r>
          </a:p>
        </p:txBody>
      </p:sp>
    </p:spTree>
    <p:extLst>
      <p:ext uri="{BB962C8B-B14F-4D97-AF65-F5344CB8AC3E}">
        <p14:creationId xmlns:p14="http://schemas.microsoft.com/office/powerpoint/2010/main" val="149810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A1E93-FAEA-4052-B612-BE2ACFACB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30275"/>
            <a:ext cx="5153025" cy="3174365"/>
          </a:xfrm>
          <a:ln>
            <a:solidFill>
              <a:schemeClr val="bg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Science:</a:t>
            </a:r>
          </a:p>
          <a:p>
            <a:r>
              <a:rPr lang="en-AU" dirty="0"/>
              <a:t>Real-data / observation focused</a:t>
            </a:r>
          </a:p>
          <a:p>
            <a:pPr lvl="1"/>
            <a:r>
              <a:rPr lang="en-AU" dirty="0"/>
              <a:t>Eventual hands-on experiment opportunities</a:t>
            </a:r>
          </a:p>
          <a:p>
            <a:r>
              <a:rPr lang="en-AU" dirty="0"/>
              <a:t>Curriculum-aligned</a:t>
            </a:r>
          </a:p>
          <a:p>
            <a:r>
              <a:rPr lang="en-AU" dirty="0"/>
              <a:t>Inspiration from CERN, ANSTO, and Perimeter Institute programs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36FBC3A-7549-46D9-AE3E-3A7A2C6D66AC}"/>
              </a:ext>
            </a:extLst>
          </p:cNvPr>
          <p:cNvSpPr txBox="1">
            <a:spLocks/>
          </p:cNvSpPr>
          <p:nvPr/>
        </p:nvSpPr>
        <p:spPr>
          <a:xfrm>
            <a:off x="3718560" y="4267200"/>
            <a:ext cx="6990080" cy="22047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Montserrat Light" panose="000004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Montserrat Light" panose="000004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Montserrat Light" panose="000004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ontserrat Light" panose="000004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ontserrat Light" panose="000004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/>
              <a:t>Arts:</a:t>
            </a:r>
          </a:p>
          <a:p>
            <a:r>
              <a:rPr lang="en-AU" dirty="0"/>
              <a:t>Artist-in-Residence</a:t>
            </a:r>
          </a:p>
          <a:p>
            <a:pPr lvl="1"/>
            <a:r>
              <a:rPr lang="en-AU" dirty="0"/>
              <a:t>Visual art or written/spoken art</a:t>
            </a:r>
          </a:p>
          <a:p>
            <a:r>
              <a:rPr lang="en-AU" dirty="0"/>
              <a:t>Community/School/Lab Connection</a:t>
            </a:r>
          </a:p>
          <a:p>
            <a:pPr lvl="1"/>
            <a:r>
              <a:rPr lang="en-AU" dirty="0"/>
              <a:t>Connect with community opportunities to share projects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7CF552-40A3-40E6-BA78-2105D78BBAA7}"/>
              </a:ext>
            </a:extLst>
          </p:cNvPr>
          <p:cNvSpPr txBox="1">
            <a:spLocks/>
          </p:cNvSpPr>
          <p:nvPr/>
        </p:nvSpPr>
        <p:spPr>
          <a:xfrm>
            <a:off x="5659242" y="930275"/>
            <a:ext cx="6151758" cy="31743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Montserrat Light" panose="000004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Montserrat Light" panose="000004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Montserrat Light" panose="000004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ontserrat Light" panose="000004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ontserrat Light" panose="000004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/>
              <a:t>Innovation: </a:t>
            </a:r>
          </a:p>
          <a:p>
            <a:r>
              <a:rPr lang="en-AU" dirty="0"/>
              <a:t>Partner: Design Factory Melbourne</a:t>
            </a:r>
          </a:p>
          <a:p>
            <a:r>
              <a:rPr lang="en-AU" dirty="0"/>
              <a:t>Goal: </a:t>
            </a:r>
            <a:r>
              <a:rPr lang="en-AU" dirty="0" err="1"/>
              <a:t>Kreative</a:t>
            </a:r>
            <a:r>
              <a:rPr lang="en-AU" dirty="0"/>
              <a:t> Kits</a:t>
            </a:r>
          </a:p>
          <a:p>
            <a:pPr lvl="1"/>
            <a:r>
              <a:rPr lang="en-AU" dirty="0"/>
              <a:t>Foster innovation in rural and regional communities</a:t>
            </a:r>
          </a:p>
          <a:p>
            <a:pPr lvl="1"/>
            <a:r>
              <a:rPr lang="en-AU" dirty="0"/>
              <a:t>Connecting science technology and societal needs</a:t>
            </a:r>
          </a:p>
          <a:p>
            <a:pPr marL="457200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332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Uniting 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Modelling that which can’t be seen</a:t>
            </a:r>
          </a:p>
          <a:p>
            <a:r>
              <a:rPr lang="en-AU" dirty="0"/>
              <a:t>Embody participation across year levels</a:t>
            </a:r>
          </a:p>
          <a:p>
            <a:r>
              <a:rPr lang="en-AU" dirty="0"/>
              <a:t>Incorporating a sense of special place and time</a:t>
            </a:r>
          </a:p>
          <a:p>
            <a:pPr lvl="1"/>
            <a:r>
              <a:rPr lang="en-AU" dirty="0"/>
              <a:t>Temporal logic</a:t>
            </a:r>
          </a:p>
          <a:p>
            <a:pPr lvl="1"/>
            <a:r>
              <a:rPr lang="en-AU" dirty="0"/>
              <a:t>Link to indigenous knowledge </a:t>
            </a:r>
          </a:p>
          <a:p>
            <a:r>
              <a:rPr lang="en-AU" dirty="0"/>
              <a:t>Benefits to the curriculum</a:t>
            </a:r>
          </a:p>
          <a:p>
            <a:r>
              <a:rPr lang="en-AU" dirty="0"/>
              <a:t>Engagement over time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72804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7A1D4-01A3-4156-8B8C-AD6E01300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08E05-D4ED-4F44-997D-A0795677B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jackie.Bondell@unimelb.edu.au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@jtkst10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185437"/>
      </p:ext>
    </p:extLst>
  </p:cSld>
  <p:clrMapOvr>
    <a:masterClrMapping/>
  </p:clrMapOvr>
</p:sld>
</file>

<file path=ppt/theme/theme1.xml><?xml version="1.0" encoding="utf-8"?>
<a:theme xmlns:a="http://schemas.openxmlformats.org/drawingml/2006/main" name="Dark Mattter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2AC1932-4B92-4CC3-BA52-192B4B424BDE}" vid="{0E34F16C-E9CB-4F6B-B459-87550103F6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DE38E27B01634BACE02288770CE851" ma:contentTypeVersion="9" ma:contentTypeDescription="Create a new document." ma:contentTypeScope="" ma:versionID="6d6452aa827f649b00c186c649df7712">
  <xsd:schema xmlns:xsd="http://www.w3.org/2001/XMLSchema" xmlns:xs="http://www.w3.org/2001/XMLSchema" xmlns:p="http://schemas.microsoft.com/office/2006/metadata/properties" xmlns:ns3="91978036-1e7a-4eac-a3f8-91fe4e332735" xmlns:ns4="98c2c6c6-4e66-49b3-9e0e-58b134809b10" targetNamespace="http://schemas.microsoft.com/office/2006/metadata/properties" ma:root="true" ma:fieldsID="1b0fe40b439f681f4b80008af9d771df" ns3:_="" ns4:_="">
    <xsd:import namespace="91978036-1e7a-4eac-a3f8-91fe4e332735"/>
    <xsd:import namespace="98c2c6c6-4e66-49b3-9e0e-58b134809b1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978036-1e7a-4eac-a3f8-91fe4e3327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c2c6c6-4e66-49b3-9e0e-58b134809b1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F48C32-1C70-4A8F-891E-24C133A8824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1978036-1e7a-4eac-a3f8-91fe4e332735"/>
    <ds:schemaRef ds:uri="http://purl.org/dc/elements/1.1/"/>
    <ds:schemaRef ds:uri="http://schemas.microsoft.com/office/2006/metadata/properties"/>
    <ds:schemaRef ds:uri="98c2c6c6-4e66-49b3-9e0e-58b134809b1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00E8B19-BCBE-4C30-BE44-88A7E03D1F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A09CBE-6C5F-414D-92E5-213524BDBD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978036-1e7a-4eac-a3f8-91fe4e332735"/>
    <ds:schemaRef ds:uri="98c2c6c6-4e66-49b3-9e0e-58b134809b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Formal_EPO_Dark Matter PPT template</Template>
  <TotalTime>1698</TotalTime>
  <Words>250</Words>
  <Application>Microsoft Office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Montserrat Light</vt:lpstr>
      <vt:lpstr>Dark Mattter theme</vt:lpstr>
      <vt:lpstr>Engagement Portfolio: Schools and Education</vt:lpstr>
      <vt:lpstr>Education Themes</vt:lpstr>
      <vt:lpstr>Goals – Partner Schools</vt:lpstr>
      <vt:lpstr>PowerPoint Presentation</vt:lpstr>
      <vt:lpstr>Uniting Themes</vt:lpstr>
      <vt:lpstr>Questions?</vt:lpstr>
    </vt:vector>
  </TitlesOfParts>
  <Company>Swinburne University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Jackie Bondell</dc:creator>
  <cp:lastModifiedBy>Jackie Bondell</cp:lastModifiedBy>
  <cp:revision>15</cp:revision>
  <dcterms:created xsi:type="dcterms:W3CDTF">2020-10-20T00:31:50Z</dcterms:created>
  <dcterms:modified xsi:type="dcterms:W3CDTF">2020-11-24T03:49:43Z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0x0101008FDE38E27B01634BACE02288770CE851</vt:lpwstr>
  </property>
</Properties>
</file>