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2.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1"/>
    <p:sldMasterId id="2147483733" r:id="rId2"/>
    <p:sldMasterId id="2147483714" r:id="rId3"/>
  </p:sldMasterIdLst>
  <p:notesMasterIdLst>
    <p:notesMasterId r:id="rId22"/>
  </p:notesMasterIdLst>
  <p:sldIdLst>
    <p:sldId id="257" r:id="rId4"/>
    <p:sldId id="279" r:id="rId5"/>
    <p:sldId id="301" r:id="rId6"/>
    <p:sldId id="297" r:id="rId7"/>
    <p:sldId id="307" r:id="rId8"/>
    <p:sldId id="320" r:id="rId9"/>
    <p:sldId id="317" r:id="rId10"/>
    <p:sldId id="310" r:id="rId11"/>
    <p:sldId id="312" r:id="rId12"/>
    <p:sldId id="311" r:id="rId13"/>
    <p:sldId id="315" r:id="rId14"/>
    <p:sldId id="318" r:id="rId15"/>
    <p:sldId id="305" r:id="rId16"/>
    <p:sldId id="309" r:id="rId17"/>
    <p:sldId id="319" r:id="rId18"/>
    <p:sldId id="313" r:id="rId19"/>
    <p:sldId id="294" r:id="rId20"/>
    <p:sldId id="271" r:id="rId2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3519" autoAdjust="0"/>
    <p:restoredTop sz="59807" autoAdjust="0"/>
  </p:normalViewPr>
  <p:slideViewPr>
    <p:cSldViewPr snapToGrid="0">
      <p:cViewPr varScale="1">
        <p:scale>
          <a:sx n="61" d="100"/>
          <a:sy n="61" d="100"/>
        </p:scale>
        <p:origin x="1528" y="200"/>
      </p:cViewPr>
      <p:guideLst/>
    </p:cSldViewPr>
  </p:slideViewPr>
  <p:outlineViewPr>
    <p:cViewPr>
      <p:scale>
        <a:sx n="33" d="100"/>
        <a:sy n="33" d="100"/>
      </p:scale>
      <p:origin x="0" y="-9800"/>
    </p:cViewPr>
  </p:outlin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tableStyles" Target="tableStyles.xml"/><Relationship Id="rId3" Type="http://schemas.openxmlformats.org/officeDocument/2006/relationships/slideMaster" Target="slideMasters/slideMaster3.xml"/><Relationship Id="rId21" Type="http://schemas.openxmlformats.org/officeDocument/2006/relationships/slide" Target="slides/slide18.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viewProps" Target="viewProp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presProps" Target="presProps.xml"/><Relationship Id="rId10" Type="http://schemas.openxmlformats.org/officeDocument/2006/relationships/slide" Target="slides/slide7.xml"/><Relationship Id="rId19" Type="http://schemas.openxmlformats.org/officeDocument/2006/relationships/slide" Target="slides/slide16.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B099A2C-C370-4530-BF33-47C3AB493243}" type="datetimeFigureOut">
              <a:rPr lang="en-AU" smtClean="0"/>
              <a:t>21/11/2022</a:t>
            </a:fld>
            <a:endParaRPr lang="en-AU"/>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AU"/>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2E4B725-2203-4ED2-9256-A661C18EFA60}" type="slidenum">
              <a:rPr lang="en-AU" smtClean="0"/>
              <a:t>‹#›</a:t>
            </a:fld>
            <a:endParaRPr lang="en-AU"/>
          </a:p>
        </p:txBody>
      </p:sp>
    </p:spTree>
    <p:extLst>
      <p:ext uri="{BB962C8B-B14F-4D97-AF65-F5344CB8AC3E}">
        <p14:creationId xmlns:p14="http://schemas.microsoft.com/office/powerpoint/2010/main" val="34932654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5"/>
          </p:nvPr>
        </p:nvSpPr>
        <p:spPr/>
        <p:txBody>
          <a:bodyPr/>
          <a:lstStyle/>
          <a:p>
            <a:fld id="{72E4B725-2203-4ED2-9256-A661C18EFA60}" type="slidenum">
              <a:rPr lang="en-AU" smtClean="0"/>
              <a:t>1</a:t>
            </a:fld>
            <a:endParaRPr lang="en-AU"/>
          </a:p>
        </p:txBody>
      </p:sp>
    </p:spTree>
    <p:extLst>
      <p:ext uri="{BB962C8B-B14F-4D97-AF65-F5344CB8AC3E}">
        <p14:creationId xmlns:p14="http://schemas.microsoft.com/office/powerpoint/2010/main" val="25081514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Importantly have MET, part of our event signature looking for -&gt; our event signature is now ttbar + MET </a:t>
            </a:r>
            <a:endParaRPr lang="en-AU" sz="1200"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fld id="{72E4B725-2203-4ED2-9256-A661C18EFA60}" type="slidenum">
              <a:rPr lang="en-AU" smtClean="0"/>
              <a:t>10</a:t>
            </a:fld>
            <a:endParaRPr lang="en-AU"/>
          </a:p>
        </p:txBody>
      </p:sp>
    </p:spTree>
    <p:extLst>
      <p:ext uri="{BB962C8B-B14F-4D97-AF65-F5344CB8AC3E}">
        <p14:creationId xmlns:p14="http://schemas.microsoft.com/office/powerpoint/2010/main" val="422155392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mc:AlternateContent xmlns:mc="http://schemas.openxmlformats.org/markup-compatibility/2006" xmlns:a14="http://schemas.microsoft.com/office/drawing/2010/main">
        <mc:Choice Requires="a14">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Here have MET distributions of our background ttbar events (green) </a:t>
                </a:r>
                <a:endParaRPr lang="en-AU" sz="1200" kern="1200" dirty="0">
                  <a:solidFill>
                    <a:schemeClr val="tx1"/>
                  </a:solidFill>
                  <a:effectLst/>
                  <a:latin typeface="+mn-lt"/>
                  <a:ea typeface="+mn-ea"/>
                  <a:cs typeface="+mn-cs"/>
                </a:endParaRPr>
              </a:p>
            </p:txBody>
          </p:sp>
        </mc:Choice>
        <mc:Fallback xmlns="">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200" kern="1200" dirty="0">
                    <a:solidFill>
                      <a:schemeClr val="tx1"/>
                    </a:solidFill>
                    <a:effectLst/>
                    <a:latin typeface="+mn-lt"/>
                    <a:ea typeface="+mn-ea"/>
                    <a:cs typeface="+mn-cs"/>
                  </a:rPr>
                  <a:t>SPECIFICALLY USED IN A PREVIOUS ATLAS SERACH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AU"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a:t>
                </a:r>
                <a:r>
                  <a:rPr lang="en-US" sz="1200" i="0">
                    <a:latin typeface="Cambria Math" panose="02040503050406030204" pitchFamily="18" charset="0"/>
                    <a:ea typeface="Cambria Math" panose="02040503050406030204" pitchFamily="18" charset="0"/>
                  </a:rPr>
                  <a:t>∆𝜂</a:t>
                </a:r>
                <a:r>
                  <a:rPr lang="en-AU" sz="1200" b="0" i="0">
                    <a:latin typeface="Cambria Math" panose="02040503050406030204" pitchFamily="18" charset="0"/>
                    <a:ea typeface="Cambria Math" panose="02040503050406030204" pitchFamily="18" charset="0"/>
                  </a:rPr>
                  <a:t>&gt;3.8</a:t>
                </a:r>
                <a:endParaRPr lang="en-AU"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AU"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AU" sz="1200" kern="1200" dirty="0">
                    <a:solidFill>
                      <a:schemeClr val="tx1"/>
                    </a:solidFill>
                    <a:effectLst/>
                    <a:latin typeface="+mn-lt"/>
                    <a:ea typeface="+mn-ea"/>
                    <a:cs typeface="+mn-cs"/>
                  </a:rPr>
                  <a:t>AFTER, FROM HERE WE WILL BEGIN TO INVESTIGATE THE IMPACT OF DETECTOR EFFICIENCY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AU" sz="1200" kern="1200" dirty="0">
                  <a:solidFill>
                    <a:schemeClr val="tx1"/>
                  </a:solidFill>
                  <a:effectLst/>
                  <a:latin typeface="+mn-lt"/>
                  <a:ea typeface="+mn-ea"/>
                  <a:cs typeface="+mn-cs"/>
                </a:endParaRPr>
              </a:p>
            </p:txBody>
          </p:sp>
        </mc:Fallback>
      </mc:AlternateContent>
      <p:sp>
        <p:nvSpPr>
          <p:cNvPr id="4" name="Slide Number Placeholder 3"/>
          <p:cNvSpPr>
            <a:spLocks noGrp="1"/>
          </p:cNvSpPr>
          <p:nvPr>
            <p:ph type="sldNum" sz="quarter" idx="5"/>
          </p:nvPr>
        </p:nvSpPr>
        <p:spPr/>
        <p:txBody>
          <a:bodyPr/>
          <a:lstStyle/>
          <a:p>
            <a:fld id="{72E4B725-2203-4ED2-9256-A661C18EFA60}" type="slidenum">
              <a:rPr lang="en-AU" smtClean="0"/>
              <a:t>11</a:t>
            </a:fld>
            <a:endParaRPr lang="en-AU"/>
          </a:p>
        </p:txBody>
      </p:sp>
    </p:spTree>
    <p:extLst>
      <p:ext uri="{BB962C8B-B14F-4D97-AF65-F5344CB8AC3E}">
        <p14:creationId xmlns:p14="http://schemas.microsoft.com/office/powerpoint/2010/main" val="219025599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mc:AlternateContent xmlns:mc="http://schemas.openxmlformats.org/markup-compatibility/2006" xmlns:a14="http://schemas.microsoft.com/office/drawing/2010/main">
        <mc:Choice Requires="a14">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Can see efficiency of a MET cut on each sample, for MET cut ranging from 0 -120GeV</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Need to preserve as much as possible of inv events (green)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Cut away as much background (blue) ttbar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Ideally somewhere 50-70GeV</a:t>
                </a:r>
                <a:endParaRPr lang="en-AU" sz="1200" kern="1200" dirty="0">
                  <a:solidFill>
                    <a:schemeClr val="tx1"/>
                  </a:solidFill>
                  <a:effectLst/>
                  <a:latin typeface="+mn-lt"/>
                  <a:ea typeface="+mn-ea"/>
                  <a:cs typeface="+mn-cs"/>
                </a:endParaRPr>
              </a:p>
            </p:txBody>
          </p:sp>
        </mc:Choice>
        <mc:Fallback xmlns="">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200" kern="1200" dirty="0">
                    <a:solidFill>
                      <a:schemeClr val="tx1"/>
                    </a:solidFill>
                    <a:effectLst/>
                    <a:latin typeface="+mn-lt"/>
                    <a:ea typeface="+mn-ea"/>
                    <a:cs typeface="+mn-cs"/>
                  </a:rPr>
                  <a:t>SPECIFICALLY USED IN A PREVIOUS ATLAS SERACH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AU"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a:t>
                </a:r>
                <a:r>
                  <a:rPr lang="en-US" sz="1200" i="0">
                    <a:latin typeface="Cambria Math" panose="02040503050406030204" pitchFamily="18" charset="0"/>
                    <a:ea typeface="Cambria Math" panose="02040503050406030204" pitchFamily="18" charset="0"/>
                  </a:rPr>
                  <a:t>∆𝜂</a:t>
                </a:r>
                <a:r>
                  <a:rPr lang="en-AU" sz="1200" b="0" i="0">
                    <a:latin typeface="Cambria Math" panose="02040503050406030204" pitchFamily="18" charset="0"/>
                    <a:ea typeface="Cambria Math" panose="02040503050406030204" pitchFamily="18" charset="0"/>
                  </a:rPr>
                  <a:t>&gt;3.8</a:t>
                </a:r>
                <a:endParaRPr lang="en-AU"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AU"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AU" sz="1200" kern="1200" dirty="0">
                    <a:solidFill>
                      <a:schemeClr val="tx1"/>
                    </a:solidFill>
                    <a:effectLst/>
                    <a:latin typeface="+mn-lt"/>
                    <a:ea typeface="+mn-ea"/>
                    <a:cs typeface="+mn-cs"/>
                  </a:rPr>
                  <a:t>AFTER, FROM HERE WE WILL BEGIN TO INVESTIGATE THE IMPACT OF DETECTOR EFFICIENCY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AU" sz="1200" kern="1200" dirty="0">
                  <a:solidFill>
                    <a:schemeClr val="tx1"/>
                  </a:solidFill>
                  <a:effectLst/>
                  <a:latin typeface="+mn-lt"/>
                  <a:ea typeface="+mn-ea"/>
                  <a:cs typeface="+mn-cs"/>
                </a:endParaRPr>
              </a:p>
            </p:txBody>
          </p:sp>
        </mc:Fallback>
      </mc:AlternateContent>
      <p:sp>
        <p:nvSpPr>
          <p:cNvPr id="4" name="Slide Number Placeholder 3"/>
          <p:cNvSpPr>
            <a:spLocks noGrp="1"/>
          </p:cNvSpPr>
          <p:nvPr>
            <p:ph type="sldNum" sz="quarter" idx="5"/>
          </p:nvPr>
        </p:nvSpPr>
        <p:spPr/>
        <p:txBody>
          <a:bodyPr/>
          <a:lstStyle/>
          <a:p>
            <a:fld id="{72E4B725-2203-4ED2-9256-A661C18EFA60}" type="slidenum">
              <a:rPr lang="en-AU" smtClean="0"/>
              <a:t>12</a:t>
            </a:fld>
            <a:endParaRPr lang="en-AU"/>
          </a:p>
        </p:txBody>
      </p:sp>
    </p:spTree>
    <p:extLst>
      <p:ext uri="{BB962C8B-B14F-4D97-AF65-F5344CB8AC3E}">
        <p14:creationId xmlns:p14="http://schemas.microsoft.com/office/powerpoint/2010/main" val="257070796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mc:AlternateContent xmlns:mc="http://schemas.openxmlformats.org/markup-compatibility/2006" xmlns:a14="http://schemas.microsoft.com/office/drawing/2010/main">
        <mc:Choice Requires="a14">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Preliminary plots, showing some kinematic variables which show us some clear distinctions in the behavior of these two decays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TAKEN FROM SIMILATION, NOT REAL DATA</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The </a:t>
                </a:r>
                <a:r>
                  <a:rPr lang="en-US" sz="1200" kern="1200" dirty="0" err="1">
                    <a:solidFill>
                      <a:schemeClr val="tx1"/>
                    </a:solidFill>
                    <a:effectLst/>
                    <a:latin typeface="+mn-lt"/>
                    <a:ea typeface="+mn-ea"/>
                    <a:cs typeface="+mn-cs"/>
                  </a:rPr>
                  <a:t>ttH</a:t>
                </a:r>
                <a:r>
                  <a:rPr lang="en-US" sz="1200" kern="1200" dirty="0">
                    <a:solidFill>
                      <a:schemeClr val="tx1"/>
                    </a:solidFill>
                    <a:effectLst/>
                    <a:latin typeface="+mn-lt"/>
                    <a:ea typeface="+mn-ea"/>
                    <a:cs typeface="+mn-cs"/>
                  </a:rPr>
                  <a:t> here is all </a:t>
                </a:r>
                <a:r>
                  <a:rPr lang="en-US" sz="1200" kern="1200" dirty="0" err="1">
                    <a:solidFill>
                      <a:schemeClr val="tx1"/>
                    </a:solidFill>
                    <a:effectLst/>
                    <a:latin typeface="+mn-lt"/>
                    <a:ea typeface="+mn-ea"/>
                    <a:cs typeface="+mn-cs"/>
                  </a:rPr>
                  <a:t>ttH</a:t>
                </a:r>
                <a:r>
                  <a:rPr lang="en-US" sz="1200" kern="1200" dirty="0">
                    <a:solidFill>
                      <a:schemeClr val="tx1"/>
                    </a:solidFill>
                    <a:effectLst/>
                    <a:latin typeface="+mn-lt"/>
                    <a:ea typeface="+mn-ea"/>
                    <a:cs typeface="+mn-cs"/>
                  </a:rPr>
                  <a:t> decays (both visible and inv), the top kinematics should be independent of that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Clearly see what we expect from previous diagrams, ttbar </a:t>
                </a:r>
                <a:r>
                  <a:rPr lang="en-US" sz="1200" kern="1200" dirty="0" err="1">
                    <a:solidFill>
                      <a:schemeClr val="tx1"/>
                    </a:solidFill>
                    <a:effectLst/>
                    <a:latin typeface="+mn-lt"/>
                    <a:ea typeface="+mn-ea"/>
                    <a:cs typeface="+mn-cs"/>
                  </a:rPr>
                  <a:t>pT</a:t>
                </a:r>
                <a:r>
                  <a:rPr lang="en-US" sz="1200" kern="1200" dirty="0">
                    <a:solidFill>
                      <a:schemeClr val="tx1"/>
                    </a:solidFill>
                    <a:effectLst/>
                    <a:latin typeface="+mn-lt"/>
                    <a:ea typeface="+mn-ea"/>
                    <a:cs typeface="+mn-cs"/>
                  </a:rPr>
                  <a:t> cancel, </a:t>
                </a:r>
                <a:r>
                  <a:rPr lang="en-US" sz="1200" kern="1200" dirty="0" err="1">
                    <a:solidFill>
                      <a:schemeClr val="tx1"/>
                    </a:solidFill>
                    <a:effectLst/>
                    <a:latin typeface="+mn-lt"/>
                    <a:ea typeface="+mn-ea"/>
                    <a:cs typeface="+mn-cs"/>
                  </a:rPr>
                  <a:t>ttH</a:t>
                </a:r>
                <a:r>
                  <a:rPr lang="en-US" sz="1200" kern="1200" dirty="0">
                    <a:solidFill>
                      <a:schemeClr val="tx1"/>
                    </a:solidFill>
                    <a:effectLst/>
                    <a:latin typeface="+mn-lt"/>
                    <a:ea typeface="+mn-ea"/>
                    <a:cs typeface="+mn-cs"/>
                  </a:rPr>
                  <a:t> has non zero </a:t>
                </a:r>
                <a:r>
                  <a:rPr lang="en-US" sz="1200" kern="1200" dirty="0" err="1">
                    <a:solidFill>
                      <a:schemeClr val="tx1"/>
                    </a:solidFill>
                    <a:effectLst/>
                    <a:latin typeface="+mn-lt"/>
                    <a:ea typeface="+mn-ea"/>
                    <a:cs typeface="+mn-cs"/>
                  </a:rPr>
                  <a:t>pt</a:t>
                </a:r>
                <a:r>
                  <a:rPr lang="en-US" sz="1200" kern="1200" dirty="0">
                    <a:solidFill>
                      <a:schemeClr val="tx1"/>
                    </a:solidFill>
                    <a:effectLst/>
                    <a:latin typeface="+mn-lt"/>
                    <a:ea typeface="+mn-ea"/>
                    <a:cs typeface="+mn-cs"/>
                  </a:rPr>
                  <a:t> sum </a:t>
                </a:r>
                <a:endParaRPr lang="en-AU" sz="1200" kern="1200" dirty="0">
                  <a:solidFill>
                    <a:schemeClr val="tx1"/>
                  </a:solidFill>
                  <a:effectLst/>
                  <a:latin typeface="+mn-lt"/>
                  <a:ea typeface="+mn-ea"/>
                  <a:cs typeface="+mn-cs"/>
                </a:endParaRPr>
              </a:p>
            </p:txBody>
          </p:sp>
        </mc:Choice>
        <mc:Fallback xmlns="">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200" kern="1200" dirty="0">
                    <a:solidFill>
                      <a:schemeClr val="tx1"/>
                    </a:solidFill>
                    <a:effectLst/>
                    <a:latin typeface="+mn-lt"/>
                    <a:ea typeface="+mn-ea"/>
                    <a:cs typeface="+mn-cs"/>
                  </a:rPr>
                  <a:t>SPECIFICALLY USED IN A PREVIOUS ATLAS SERACH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AU"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a:t>
                </a:r>
                <a:r>
                  <a:rPr lang="en-US" sz="1200" i="0">
                    <a:latin typeface="Cambria Math" panose="02040503050406030204" pitchFamily="18" charset="0"/>
                    <a:ea typeface="Cambria Math" panose="02040503050406030204" pitchFamily="18" charset="0"/>
                  </a:rPr>
                  <a:t>∆𝜂</a:t>
                </a:r>
                <a:r>
                  <a:rPr lang="en-AU" sz="1200" b="0" i="0">
                    <a:latin typeface="Cambria Math" panose="02040503050406030204" pitchFamily="18" charset="0"/>
                    <a:ea typeface="Cambria Math" panose="02040503050406030204" pitchFamily="18" charset="0"/>
                  </a:rPr>
                  <a:t>&gt;3.8</a:t>
                </a:r>
                <a:endParaRPr lang="en-AU"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AU"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AU" sz="1200" kern="1200" dirty="0">
                    <a:solidFill>
                      <a:schemeClr val="tx1"/>
                    </a:solidFill>
                    <a:effectLst/>
                    <a:latin typeface="+mn-lt"/>
                    <a:ea typeface="+mn-ea"/>
                    <a:cs typeface="+mn-cs"/>
                  </a:rPr>
                  <a:t>AFTER, FROM HERE WE WILL BEGIN TO INVESTIGATE THE IMPACT OF DETECTOR EFFICIENCY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AU" sz="1200" kern="1200" dirty="0">
                  <a:solidFill>
                    <a:schemeClr val="tx1"/>
                  </a:solidFill>
                  <a:effectLst/>
                  <a:latin typeface="+mn-lt"/>
                  <a:ea typeface="+mn-ea"/>
                  <a:cs typeface="+mn-cs"/>
                </a:endParaRPr>
              </a:p>
            </p:txBody>
          </p:sp>
        </mc:Fallback>
      </mc:AlternateContent>
      <p:sp>
        <p:nvSpPr>
          <p:cNvPr id="4" name="Slide Number Placeholder 3"/>
          <p:cNvSpPr>
            <a:spLocks noGrp="1"/>
          </p:cNvSpPr>
          <p:nvPr>
            <p:ph type="sldNum" sz="quarter" idx="5"/>
          </p:nvPr>
        </p:nvSpPr>
        <p:spPr/>
        <p:txBody>
          <a:bodyPr/>
          <a:lstStyle/>
          <a:p>
            <a:fld id="{72E4B725-2203-4ED2-9256-A661C18EFA60}" type="slidenum">
              <a:rPr lang="en-AU" smtClean="0"/>
              <a:t>13</a:t>
            </a:fld>
            <a:endParaRPr lang="en-AU"/>
          </a:p>
        </p:txBody>
      </p:sp>
    </p:spTree>
    <p:extLst>
      <p:ext uri="{BB962C8B-B14F-4D97-AF65-F5344CB8AC3E}">
        <p14:creationId xmlns:p14="http://schemas.microsoft.com/office/powerpoint/2010/main" val="299288924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mc:AlternateContent xmlns:mc="http://schemas.openxmlformats.org/markup-compatibility/2006" xmlns:a14="http://schemas.microsoft.com/office/drawing/2010/main">
        <mc:Choice Requires="a14">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Also as we expected, angular distribution shows ttbar events very likely to have </a:t>
                </a:r>
                <a:r>
                  <a:rPr lang="en-US" sz="1200" kern="1200" dirty="0" err="1">
                    <a:solidFill>
                      <a:schemeClr val="tx1"/>
                    </a:solidFill>
                    <a:effectLst/>
                    <a:latin typeface="+mn-lt"/>
                    <a:ea typeface="+mn-ea"/>
                    <a:cs typeface="+mn-cs"/>
                  </a:rPr>
                  <a:t>backto</a:t>
                </a:r>
                <a:r>
                  <a:rPr lang="en-US" sz="1200" kern="1200" dirty="0">
                    <a:solidFill>
                      <a:schemeClr val="tx1"/>
                    </a:solidFill>
                    <a:effectLst/>
                    <a:latin typeface="+mn-lt"/>
                    <a:ea typeface="+mn-ea"/>
                    <a:cs typeface="+mn-cs"/>
                  </a:rPr>
                  <a:t> back decays,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err="1">
                    <a:solidFill>
                      <a:schemeClr val="tx1"/>
                    </a:solidFill>
                    <a:effectLst/>
                    <a:latin typeface="+mn-lt"/>
                    <a:ea typeface="+mn-ea"/>
                    <a:cs typeface="+mn-cs"/>
                  </a:rPr>
                  <a:t>ttH</a:t>
                </a:r>
                <a:r>
                  <a:rPr lang="en-US" sz="1200" kern="1200" dirty="0">
                    <a:solidFill>
                      <a:schemeClr val="tx1"/>
                    </a:solidFill>
                    <a:effectLst/>
                    <a:latin typeface="+mn-lt"/>
                    <a:ea typeface="+mn-ea"/>
                    <a:cs typeface="+mn-cs"/>
                  </a:rPr>
                  <a:t> distribution more spread out </a:t>
                </a:r>
                <a:endParaRPr lang="en-AU" sz="1200" kern="1200" dirty="0">
                  <a:solidFill>
                    <a:schemeClr val="tx1"/>
                  </a:solidFill>
                  <a:effectLst/>
                  <a:latin typeface="+mn-lt"/>
                  <a:ea typeface="+mn-ea"/>
                  <a:cs typeface="+mn-cs"/>
                </a:endParaRPr>
              </a:p>
            </p:txBody>
          </p:sp>
        </mc:Choice>
        <mc:Fallback xmlns="">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200" kern="1200" dirty="0">
                    <a:solidFill>
                      <a:schemeClr val="tx1"/>
                    </a:solidFill>
                    <a:effectLst/>
                    <a:latin typeface="+mn-lt"/>
                    <a:ea typeface="+mn-ea"/>
                    <a:cs typeface="+mn-cs"/>
                  </a:rPr>
                  <a:t>SPECIFICALLY USED IN A PREVIOUS ATLAS SERACH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AU"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a:t>
                </a:r>
                <a:r>
                  <a:rPr lang="en-US" sz="1200" i="0">
                    <a:latin typeface="Cambria Math" panose="02040503050406030204" pitchFamily="18" charset="0"/>
                    <a:ea typeface="Cambria Math" panose="02040503050406030204" pitchFamily="18" charset="0"/>
                  </a:rPr>
                  <a:t>∆𝜂</a:t>
                </a:r>
                <a:r>
                  <a:rPr lang="en-AU" sz="1200" b="0" i="0">
                    <a:latin typeface="Cambria Math" panose="02040503050406030204" pitchFamily="18" charset="0"/>
                    <a:ea typeface="Cambria Math" panose="02040503050406030204" pitchFamily="18" charset="0"/>
                  </a:rPr>
                  <a:t>&gt;3.8</a:t>
                </a:r>
                <a:endParaRPr lang="en-AU"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AU"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AU" sz="1200" kern="1200" dirty="0">
                    <a:solidFill>
                      <a:schemeClr val="tx1"/>
                    </a:solidFill>
                    <a:effectLst/>
                    <a:latin typeface="+mn-lt"/>
                    <a:ea typeface="+mn-ea"/>
                    <a:cs typeface="+mn-cs"/>
                  </a:rPr>
                  <a:t>AFTER, FROM HERE WE WILL BEGIN TO INVESTIGATE THE IMPACT OF DETECTOR EFFICIENCY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AU" sz="1200" kern="1200" dirty="0">
                  <a:solidFill>
                    <a:schemeClr val="tx1"/>
                  </a:solidFill>
                  <a:effectLst/>
                  <a:latin typeface="+mn-lt"/>
                  <a:ea typeface="+mn-ea"/>
                  <a:cs typeface="+mn-cs"/>
                </a:endParaRPr>
              </a:p>
            </p:txBody>
          </p:sp>
        </mc:Fallback>
      </mc:AlternateContent>
      <p:sp>
        <p:nvSpPr>
          <p:cNvPr id="4" name="Slide Number Placeholder 3"/>
          <p:cNvSpPr>
            <a:spLocks noGrp="1"/>
          </p:cNvSpPr>
          <p:nvPr>
            <p:ph type="sldNum" sz="quarter" idx="5"/>
          </p:nvPr>
        </p:nvSpPr>
        <p:spPr/>
        <p:txBody>
          <a:bodyPr/>
          <a:lstStyle/>
          <a:p>
            <a:fld id="{72E4B725-2203-4ED2-9256-A661C18EFA60}" type="slidenum">
              <a:rPr lang="en-AU" smtClean="0"/>
              <a:t>14</a:t>
            </a:fld>
            <a:endParaRPr lang="en-AU"/>
          </a:p>
        </p:txBody>
      </p:sp>
    </p:spTree>
    <p:extLst>
      <p:ext uri="{BB962C8B-B14F-4D97-AF65-F5344CB8AC3E}">
        <p14:creationId xmlns:p14="http://schemas.microsoft.com/office/powerpoint/2010/main" val="236306315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Importantly have MET, part of our event signature looking for -&gt; our event signature is now ttbar + MET </a:t>
            </a:r>
            <a:endParaRPr lang="en-AU" sz="1200"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fld id="{72E4B725-2203-4ED2-9256-A661C18EFA60}" type="slidenum">
              <a:rPr lang="en-AU" smtClean="0"/>
              <a:t>15</a:t>
            </a:fld>
            <a:endParaRPr lang="en-AU"/>
          </a:p>
        </p:txBody>
      </p:sp>
    </p:spTree>
    <p:extLst>
      <p:ext uri="{BB962C8B-B14F-4D97-AF65-F5344CB8AC3E}">
        <p14:creationId xmlns:p14="http://schemas.microsoft.com/office/powerpoint/2010/main" val="39437754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mc:AlternateContent xmlns:mc="http://schemas.openxmlformats.org/markup-compatibility/2006" xmlns:a14="http://schemas.microsoft.com/office/drawing/2010/main">
        <mc:Choice Requires="a14">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BLUE TT RED TTH</a:t>
                </a:r>
                <a:endParaRPr lang="en-AU" sz="1200" kern="1200" dirty="0">
                  <a:solidFill>
                    <a:schemeClr val="tx1"/>
                  </a:solidFill>
                  <a:effectLst/>
                  <a:latin typeface="+mn-lt"/>
                  <a:ea typeface="+mn-ea"/>
                  <a:cs typeface="+mn-cs"/>
                </a:endParaRPr>
              </a:p>
            </p:txBody>
          </p:sp>
        </mc:Choice>
        <mc:Fallback xmlns="">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200" kern="1200" dirty="0">
                    <a:solidFill>
                      <a:schemeClr val="tx1"/>
                    </a:solidFill>
                    <a:effectLst/>
                    <a:latin typeface="+mn-lt"/>
                    <a:ea typeface="+mn-ea"/>
                    <a:cs typeface="+mn-cs"/>
                  </a:rPr>
                  <a:t>SPECIFICALLY USED IN A PREVIOUS ATLAS SERACH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AU"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a:t>
                </a:r>
                <a:r>
                  <a:rPr lang="en-US" sz="1200" i="0">
                    <a:latin typeface="Cambria Math" panose="02040503050406030204" pitchFamily="18" charset="0"/>
                    <a:ea typeface="Cambria Math" panose="02040503050406030204" pitchFamily="18" charset="0"/>
                  </a:rPr>
                  <a:t>∆𝜂</a:t>
                </a:r>
                <a:r>
                  <a:rPr lang="en-AU" sz="1200" b="0" i="0">
                    <a:latin typeface="Cambria Math" panose="02040503050406030204" pitchFamily="18" charset="0"/>
                    <a:ea typeface="Cambria Math" panose="02040503050406030204" pitchFamily="18" charset="0"/>
                  </a:rPr>
                  <a:t>&gt;3.8</a:t>
                </a:r>
                <a:endParaRPr lang="en-AU"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AU"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AU" sz="1200" kern="1200" dirty="0">
                    <a:solidFill>
                      <a:schemeClr val="tx1"/>
                    </a:solidFill>
                    <a:effectLst/>
                    <a:latin typeface="+mn-lt"/>
                    <a:ea typeface="+mn-ea"/>
                    <a:cs typeface="+mn-cs"/>
                  </a:rPr>
                  <a:t>AFTER, FROM HERE WE WILL BEGIN TO INVESTIGATE THE IMPACT OF DETECTOR EFFICIENCY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AU" sz="1200" kern="1200" dirty="0">
                  <a:solidFill>
                    <a:schemeClr val="tx1"/>
                  </a:solidFill>
                  <a:effectLst/>
                  <a:latin typeface="+mn-lt"/>
                  <a:ea typeface="+mn-ea"/>
                  <a:cs typeface="+mn-cs"/>
                </a:endParaRPr>
              </a:p>
            </p:txBody>
          </p:sp>
        </mc:Fallback>
      </mc:AlternateContent>
      <p:sp>
        <p:nvSpPr>
          <p:cNvPr id="4" name="Slide Number Placeholder 3"/>
          <p:cNvSpPr>
            <a:spLocks noGrp="1"/>
          </p:cNvSpPr>
          <p:nvPr>
            <p:ph type="sldNum" sz="quarter" idx="5"/>
          </p:nvPr>
        </p:nvSpPr>
        <p:spPr/>
        <p:txBody>
          <a:bodyPr/>
          <a:lstStyle/>
          <a:p>
            <a:fld id="{72E4B725-2203-4ED2-9256-A661C18EFA60}" type="slidenum">
              <a:rPr lang="en-AU" smtClean="0"/>
              <a:t>16</a:t>
            </a:fld>
            <a:endParaRPr lang="en-AU"/>
          </a:p>
        </p:txBody>
      </p:sp>
    </p:spTree>
    <p:extLst>
      <p:ext uri="{BB962C8B-B14F-4D97-AF65-F5344CB8AC3E}">
        <p14:creationId xmlns:p14="http://schemas.microsoft.com/office/powerpoint/2010/main" val="358166897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mc:AlternateContent xmlns:mc="http://schemas.openxmlformats.org/markup-compatibility/2006" xmlns:a14="http://schemas.microsoft.com/office/drawing/2010/main">
        <mc:Choice Requires="a14">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sz="1200" kern="1200" dirty="0">
                    <a:solidFill>
                      <a:schemeClr val="tx1"/>
                    </a:solidFill>
                    <a:effectLst/>
                    <a:latin typeface="+mn-lt"/>
                    <a:ea typeface="+mn-ea"/>
                    <a:cs typeface="+mn-cs"/>
                  </a:rPr>
                  <a:t>With new HL-LHC upgrade, we will have a new detector design, much higher </a:t>
                </a:r>
                <a:r>
                  <a:rPr lang="en-AU" sz="1200" kern="1200" dirty="0" err="1">
                    <a:solidFill>
                      <a:schemeClr val="tx1"/>
                    </a:solidFill>
                    <a:effectLst/>
                    <a:latin typeface="+mn-lt"/>
                    <a:ea typeface="+mn-ea"/>
                    <a:cs typeface="+mn-cs"/>
                  </a:rPr>
                  <a:t>luminiosity</a:t>
                </a:r>
                <a:r>
                  <a:rPr lang="en-AU" sz="1200" kern="1200" dirty="0">
                    <a:solidFill>
                      <a:schemeClr val="tx1"/>
                    </a:solidFill>
                    <a:effectLst/>
                    <a:latin typeface="+mn-lt"/>
                    <a:ea typeface="+mn-ea"/>
                    <a:cs typeface="+mn-cs"/>
                  </a:rPr>
                  <a:t>, </a:t>
                </a:r>
              </a:p>
              <a:p>
                <a:pPr marL="1085850" marR="0" lvl="2"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sz="1200" kern="1200" dirty="0">
                    <a:solidFill>
                      <a:schemeClr val="tx1"/>
                    </a:solidFill>
                    <a:effectLst/>
                    <a:latin typeface="+mn-lt"/>
                    <a:ea typeface="+mn-ea"/>
                    <a:cs typeface="+mn-cs"/>
                  </a:rPr>
                  <a:t>How much better can we get sensitivity to these rare </a:t>
                </a:r>
                <a:r>
                  <a:rPr lang="en-AU" sz="1200" kern="1200" dirty="0" err="1">
                    <a:solidFill>
                      <a:schemeClr val="tx1"/>
                    </a:solidFill>
                    <a:effectLst/>
                    <a:latin typeface="+mn-lt"/>
                    <a:ea typeface="+mn-ea"/>
                    <a:cs typeface="+mn-cs"/>
                  </a:rPr>
                  <a:t>ttH</a:t>
                </a:r>
                <a:r>
                  <a:rPr lang="en-AU" sz="1200" kern="1200" dirty="0">
                    <a:solidFill>
                      <a:schemeClr val="tx1"/>
                    </a:solidFill>
                    <a:effectLst/>
                    <a:latin typeface="+mn-lt"/>
                    <a:ea typeface="+mn-ea"/>
                    <a:cs typeface="+mn-cs"/>
                  </a:rPr>
                  <a:t>(inv) decay</a:t>
                </a:r>
              </a:p>
              <a:p>
                <a:pPr marL="1085850" marR="0" lvl="2"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AU" sz="1200" kern="1200" dirty="0">
                  <a:solidFill>
                    <a:schemeClr val="tx1"/>
                  </a:solidFill>
                  <a:effectLst/>
                  <a:latin typeface="+mn-lt"/>
                  <a:ea typeface="+mn-ea"/>
                  <a:cs typeface="+mn-cs"/>
                </a:endParaRPr>
              </a:p>
              <a:p>
                <a:pPr marL="1085850" marR="0" lvl="2"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sz="1200" kern="1200" dirty="0">
                    <a:solidFill>
                      <a:schemeClr val="tx1"/>
                    </a:solidFill>
                    <a:effectLst/>
                    <a:latin typeface="+mn-lt"/>
                    <a:ea typeface="+mn-ea"/>
                    <a:cs typeface="+mn-cs"/>
                  </a:rPr>
                  <a:t>How much better can we get this discrimination between signal and background? </a:t>
                </a:r>
              </a:p>
              <a:p>
                <a:pPr marL="1085850" marR="0" lvl="2"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AU" sz="1200" kern="1200" dirty="0">
                  <a:solidFill>
                    <a:schemeClr val="tx1"/>
                  </a:solidFill>
                  <a:effectLst/>
                  <a:latin typeface="+mn-lt"/>
                  <a:ea typeface="+mn-ea"/>
                  <a:cs typeface="+mn-cs"/>
                </a:endParaRPr>
              </a:p>
            </p:txBody>
          </p:sp>
        </mc:Choice>
        <mc:Fallback xmlns="">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200" kern="1200" dirty="0">
                    <a:solidFill>
                      <a:schemeClr val="tx1"/>
                    </a:solidFill>
                    <a:effectLst/>
                    <a:latin typeface="+mn-lt"/>
                    <a:ea typeface="+mn-ea"/>
                    <a:cs typeface="+mn-cs"/>
                  </a:rPr>
                  <a:t>SPECIFICALLY USED IN A PREVIOUS ATLAS SERACH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AU"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a:t>
                </a:r>
                <a:r>
                  <a:rPr lang="en-US" sz="1200" i="0">
                    <a:latin typeface="Cambria Math" panose="02040503050406030204" pitchFamily="18" charset="0"/>
                    <a:ea typeface="Cambria Math" panose="02040503050406030204" pitchFamily="18" charset="0"/>
                  </a:rPr>
                  <a:t>∆𝜂</a:t>
                </a:r>
                <a:r>
                  <a:rPr lang="en-AU" sz="1200" b="0" i="0">
                    <a:latin typeface="Cambria Math" panose="02040503050406030204" pitchFamily="18" charset="0"/>
                    <a:ea typeface="Cambria Math" panose="02040503050406030204" pitchFamily="18" charset="0"/>
                  </a:rPr>
                  <a:t>&gt;3.8</a:t>
                </a:r>
                <a:endParaRPr lang="en-AU"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AU"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AU" sz="1200" kern="1200" dirty="0">
                    <a:solidFill>
                      <a:schemeClr val="tx1"/>
                    </a:solidFill>
                    <a:effectLst/>
                    <a:latin typeface="+mn-lt"/>
                    <a:ea typeface="+mn-ea"/>
                    <a:cs typeface="+mn-cs"/>
                  </a:rPr>
                  <a:t>AFTER, FROM HERE WE WILL BEGIN TO INVESTIGATE THE IMPACT OF DETECTOR EFFICIENCY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AU" sz="1200" kern="1200" dirty="0">
                  <a:solidFill>
                    <a:schemeClr val="tx1"/>
                  </a:solidFill>
                  <a:effectLst/>
                  <a:latin typeface="+mn-lt"/>
                  <a:ea typeface="+mn-ea"/>
                  <a:cs typeface="+mn-cs"/>
                </a:endParaRPr>
              </a:p>
            </p:txBody>
          </p:sp>
        </mc:Fallback>
      </mc:AlternateContent>
      <p:sp>
        <p:nvSpPr>
          <p:cNvPr id="4" name="Slide Number Placeholder 3"/>
          <p:cNvSpPr>
            <a:spLocks noGrp="1"/>
          </p:cNvSpPr>
          <p:nvPr>
            <p:ph type="sldNum" sz="quarter" idx="5"/>
          </p:nvPr>
        </p:nvSpPr>
        <p:spPr/>
        <p:txBody>
          <a:bodyPr/>
          <a:lstStyle/>
          <a:p>
            <a:fld id="{72E4B725-2203-4ED2-9256-A661C18EFA60}" type="slidenum">
              <a:rPr lang="en-AU" smtClean="0"/>
              <a:t>17</a:t>
            </a:fld>
            <a:endParaRPr lang="en-AU"/>
          </a:p>
        </p:txBody>
      </p:sp>
    </p:spTree>
    <p:extLst>
      <p:ext uri="{BB962C8B-B14F-4D97-AF65-F5344CB8AC3E}">
        <p14:creationId xmlns:p14="http://schemas.microsoft.com/office/powerpoint/2010/main" val="77949574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a:t>
            </a:r>
          </a:p>
        </p:txBody>
      </p:sp>
      <p:sp>
        <p:nvSpPr>
          <p:cNvPr id="4" name="Slide Number Placeholder 3"/>
          <p:cNvSpPr>
            <a:spLocks noGrp="1"/>
          </p:cNvSpPr>
          <p:nvPr>
            <p:ph type="sldNum" sz="quarter" idx="5"/>
          </p:nvPr>
        </p:nvSpPr>
        <p:spPr/>
        <p:txBody>
          <a:bodyPr/>
          <a:lstStyle/>
          <a:p>
            <a:fld id="{72E4B725-2203-4ED2-9256-A661C18EFA60}" type="slidenum">
              <a:rPr lang="en-AU" smtClean="0"/>
              <a:t>18</a:t>
            </a:fld>
            <a:endParaRPr lang="en-AU"/>
          </a:p>
        </p:txBody>
      </p:sp>
    </p:spTree>
    <p:extLst>
      <p:ext uri="{BB962C8B-B14F-4D97-AF65-F5344CB8AC3E}">
        <p14:creationId xmlns:p14="http://schemas.microsoft.com/office/powerpoint/2010/main" val="395702368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AU" sz="1200" kern="1200" dirty="0">
                <a:solidFill>
                  <a:schemeClr val="tx1"/>
                </a:solidFill>
                <a:effectLst/>
                <a:latin typeface="+mn-lt"/>
                <a:ea typeface="+mn-ea"/>
                <a:cs typeface="+mn-cs"/>
              </a:rPr>
              <a:t>One major goal of the HL-LHC upgrade is to attain precise measurements of the Higgs boson properties.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sz="1200" dirty="0"/>
              <a:t>Although we know a lot, precision measurements of Higgs boson properties are potential </a:t>
            </a:r>
            <a:r>
              <a:rPr lang="en-AU" sz="1200" dirty="0" err="1"/>
              <a:t>portels</a:t>
            </a:r>
            <a:r>
              <a:rPr lang="en-AU" sz="1200" dirty="0"/>
              <a:t> to new physics – such as DM </a:t>
            </a:r>
          </a:p>
          <a:p>
            <a:pPr marL="171450" indent="-171450">
              <a:buFont typeface="Arial" panose="020B0604020202020204" pitchFamily="34" charset="0"/>
              <a:buChar char="•"/>
            </a:pPr>
            <a:r>
              <a:rPr lang="en-AU" sz="1200" kern="1200" dirty="0">
                <a:solidFill>
                  <a:schemeClr val="tx1"/>
                </a:solidFill>
                <a:effectLst/>
                <a:latin typeface="+mn-lt"/>
                <a:ea typeface="+mn-ea"/>
                <a:cs typeface="+mn-cs"/>
              </a:rPr>
              <a:t>For example we know the SM </a:t>
            </a:r>
            <a:r>
              <a:rPr lang="en-AU" sz="1200" kern="1200" dirty="0" err="1">
                <a:solidFill>
                  <a:schemeClr val="tx1"/>
                </a:solidFill>
                <a:effectLst/>
                <a:latin typeface="+mn-lt"/>
                <a:ea typeface="+mn-ea"/>
                <a:cs typeface="+mn-cs"/>
              </a:rPr>
              <a:t>higgs</a:t>
            </a:r>
            <a:r>
              <a:rPr lang="en-AU" sz="1200" kern="1200" dirty="0">
                <a:solidFill>
                  <a:schemeClr val="tx1"/>
                </a:solidFill>
                <a:effectLst/>
                <a:latin typeface="+mn-lt"/>
                <a:ea typeface="+mn-ea"/>
                <a:cs typeface="+mn-cs"/>
              </a:rPr>
              <a:t> mass and some branching ratios to quite high precision, but for example don’t know </a:t>
            </a:r>
            <a:r>
              <a:rPr lang="en-AU" sz="1200" kern="1200" dirty="0" err="1">
                <a:solidFill>
                  <a:schemeClr val="tx1"/>
                </a:solidFill>
                <a:effectLst/>
                <a:latin typeface="+mn-lt"/>
                <a:ea typeface="+mn-ea"/>
                <a:cs typeface="+mn-cs"/>
              </a:rPr>
              <a:t>yukawa</a:t>
            </a:r>
            <a:r>
              <a:rPr lang="en-AU" sz="1200" kern="1200" dirty="0">
                <a:solidFill>
                  <a:schemeClr val="tx1"/>
                </a:solidFill>
                <a:effectLst/>
                <a:latin typeface="+mn-lt"/>
                <a:ea typeface="+mn-ea"/>
                <a:cs typeface="+mn-cs"/>
              </a:rPr>
              <a:t> couplings of </a:t>
            </a:r>
            <a:r>
              <a:rPr lang="en-AU" sz="1200" kern="1200" dirty="0" err="1">
                <a:solidFill>
                  <a:schemeClr val="tx1"/>
                </a:solidFill>
                <a:effectLst/>
                <a:latin typeface="+mn-lt"/>
                <a:ea typeface="+mn-ea"/>
                <a:cs typeface="+mn-cs"/>
              </a:rPr>
              <a:t>higgs</a:t>
            </a:r>
            <a:r>
              <a:rPr lang="en-AU" sz="1200" kern="1200" dirty="0">
                <a:solidFill>
                  <a:schemeClr val="tx1"/>
                </a:solidFill>
                <a:effectLst/>
                <a:latin typeface="+mn-lt"/>
                <a:ea typeface="+mn-ea"/>
                <a:cs typeface="+mn-cs"/>
              </a:rPr>
              <a:t> to many particles. </a:t>
            </a:r>
          </a:p>
          <a:p>
            <a:pPr marL="171450" indent="-171450">
              <a:buFont typeface="Arial" panose="020B0604020202020204" pitchFamily="34" charset="0"/>
              <a:buChar char="•"/>
            </a:pPr>
            <a:r>
              <a:rPr lang="en-AU" sz="1200" kern="1200" dirty="0">
                <a:solidFill>
                  <a:schemeClr val="tx1"/>
                </a:solidFill>
                <a:effectLst/>
                <a:latin typeface="+mn-lt"/>
                <a:ea typeface="+mn-ea"/>
                <a:cs typeface="+mn-cs"/>
              </a:rPr>
              <a:t> In particular, the Yukawa coupling of the Higgs boson to the top quark is an important parameter that has not been able to be measured to high levels of precision at the LHC. </a:t>
            </a:r>
          </a:p>
          <a:p>
            <a:pPr marL="171450" indent="-171450">
              <a:buFont typeface="Arial" panose="020B0604020202020204" pitchFamily="34" charset="0"/>
              <a:buChar char="•"/>
            </a:pPr>
            <a:r>
              <a:rPr lang="en-AU" sz="1200" kern="1200" dirty="0">
                <a:solidFill>
                  <a:schemeClr val="tx1"/>
                </a:solidFill>
                <a:effectLst/>
                <a:latin typeface="+mn-lt"/>
                <a:ea typeface="+mn-ea"/>
                <a:cs typeface="+mn-cs"/>
              </a:rPr>
              <a:t>A direct measurements of this coupling is extremely important to investigate possible deviations in the top quark’s SM Yukawa couplings and therefore present possibilities to new physics.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sz="1200" kern="1200" dirty="0">
                <a:solidFill>
                  <a:schemeClr val="tx1"/>
                </a:solidFill>
                <a:effectLst/>
                <a:latin typeface="+mn-lt"/>
                <a:ea typeface="+mn-ea"/>
                <a:cs typeface="+mn-cs"/>
              </a:rPr>
              <a:t>This coupling can be determined by measuring the rate o f the process where the Higgs boson is produced in association with a top –</a:t>
            </a:r>
            <a:r>
              <a:rPr lang="en-AU" sz="1200" kern="1200" dirty="0" err="1">
                <a:solidFill>
                  <a:schemeClr val="tx1"/>
                </a:solidFill>
                <a:effectLst/>
                <a:latin typeface="+mn-lt"/>
                <a:ea typeface="+mn-ea"/>
                <a:cs typeface="+mn-cs"/>
              </a:rPr>
              <a:t>antitop</a:t>
            </a:r>
            <a:r>
              <a:rPr lang="en-AU" sz="1200" kern="1200" dirty="0">
                <a:solidFill>
                  <a:schemeClr val="tx1"/>
                </a:solidFill>
                <a:effectLst/>
                <a:latin typeface="+mn-lt"/>
                <a:ea typeface="+mn-ea"/>
                <a:cs typeface="+mn-cs"/>
              </a:rPr>
              <a:t> pair </a:t>
            </a:r>
          </a:p>
          <a:p>
            <a:pPr marL="171450" indent="-171450">
              <a:buFont typeface="Arial" panose="020B0604020202020204" pitchFamily="34" charset="0"/>
              <a:buChar char="•"/>
            </a:pPr>
            <a:r>
              <a:rPr lang="en-AU" sz="1200" kern="1200" dirty="0">
                <a:solidFill>
                  <a:schemeClr val="tx1"/>
                </a:solidFill>
                <a:effectLst/>
                <a:latin typeface="+mn-lt"/>
                <a:ea typeface="+mn-ea"/>
                <a:cs typeface="+mn-cs"/>
              </a:rPr>
              <a:t>(which </a:t>
            </a:r>
            <a:r>
              <a:rPr lang="en-AU" sz="1200" kern="1200" dirty="0" err="1">
                <a:solidFill>
                  <a:schemeClr val="tx1"/>
                </a:solidFill>
                <a:effectLst/>
                <a:latin typeface="+mn-lt"/>
                <a:ea typeface="+mn-ea"/>
                <a:cs typeface="+mn-cs"/>
              </a:rPr>
              <a:t>i</a:t>
            </a:r>
            <a:r>
              <a:rPr lang="en-AU" sz="1200" kern="1200" dirty="0">
                <a:solidFill>
                  <a:schemeClr val="tx1"/>
                </a:solidFill>
                <a:effectLst/>
                <a:latin typeface="+mn-lt"/>
                <a:ea typeface="+mn-ea"/>
                <a:cs typeface="+mn-cs"/>
              </a:rPr>
              <a:t> will explain more what is in the next slide) </a:t>
            </a:r>
          </a:p>
        </p:txBody>
      </p:sp>
      <p:sp>
        <p:nvSpPr>
          <p:cNvPr id="4" name="Slide Number Placeholder 3"/>
          <p:cNvSpPr>
            <a:spLocks noGrp="1"/>
          </p:cNvSpPr>
          <p:nvPr>
            <p:ph type="sldNum" sz="quarter" idx="5"/>
          </p:nvPr>
        </p:nvSpPr>
        <p:spPr/>
        <p:txBody>
          <a:bodyPr/>
          <a:lstStyle/>
          <a:p>
            <a:fld id="{72E4B725-2203-4ED2-9256-A661C18EFA60}" type="slidenum">
              <a:rPr lang="en-AU" smtClean="0"/>
              <a:t>2</a:t>
            </a:fld>
            <a:endParaRPr lang="en-AU"/>
          </a:p>
        </p:txBody>
      </p:sp>
    </p:spTree>
    <p:extLst>
      <p:ext uri="{BB962C8B-B14F-4D97-AF65-F5344CB8AC3E}">
        <p14:creationId xmlns:p14="http://schemas.microsoft.com/office/powerpoint/2010/main" val="154735583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sz="1200" kern="1200" dirty="0">
                <a:solidFill>
                  <a:schemeClr val="tx1"/>
                </a:solidFill>
                <a:effectLst/>
                <a:latin typeface="+mn-lt"/>
                <a:ea typeface="+mn-ea"/>
                <a:cs typeface="+mn-cs"/>
              </a:rPr>
              <a:t>Shown are the main production mechanisms of the Higgs boson at the LHC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sz="1200" kern="1200" dirty="0">
                <a:solidFill>
                  <a:schemeClr val="tx1"/>
                </a:solidFill>
                <a:effectLst/>
                <a:latin typeface="+mn-lt"/>
                <a:ea typeface="+mn-ea"/>
                <a:cs typeface="+mn-cs"/>
              </a:rPr>
              <a:t>D) the Higgs boson production is association with a t </a:t>
            </a:r>
            <a:r>
              <a:rPr lang="en-AU" sz="1200" kern="1200" dirty="0" err="1">
                <a:solidFill>
                  <a:schemeClr val="tx1"/>
                </a:solidFill>
                <a:effectLst/>
                <a:latin typeface="+mn-lt"/>
                <a:ea typeface="+mn-ea"/>
                <a:cs typeface="+mn-cs"/>
              </a:rPr>
              <a:t>antitop</a:t>
            </a:r>
            <a:r>
              <a:rPr lang="en-AU" sz="1200" kern="1200" dirty="0">
                <a:solidFill>
                  <a:schemeClr val="tx1"/>
                </a:solidFill>
                <a:effectLst/>
                <a:latin typeface="+mn-lt"/>
                <a:ea typeface="+mn-ea"/>
                <a:cs typeface="+mn-cs"/>
              </a:rPr>
              <a:t> pair – often just called </a:t>
            </a:r>
            <a:r>
              <a:rPr lang="en-AU" sz="1200" kern="1200" dirty="0" err="1">
                <a:solidFill>
                  <a:schemeClr val="tx1"/>
                </a:solidFill>
                <a:effectLst/>
                <a:latin typeface="+mn-lt"/>
                <a:ea typeface="+mn-ea"/>
                <a:cs typeface="+mn-cs"/>
              </a:rPr>
              <a:t>ttH</a:t>
            </a:r>
            <a:r>
              <a:rPr lang="en-AU" sz="1200" kern="1200" dirty="0">
                <a:solidFill>
                  <a:schemeClr val="tx1"/>
                </a:solidFill>
                <a:effectLst/>
                <a:latin typeface="+mn-lt"/>
                <a:ea typeface="+mn-ea"/>
                <a:cs typeface="+mn-cs"/>
              </a:rPr>
              <a:t> – occurs less than 1%</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AU" sz="1200" kern="1200" dirty="0">
              <a:solidFill>
                <a:schemeClr val="tx1"/>
              </a:solidFill>
              <a:effectLst/>
              <a:latin typeface="+mn-lt"/>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AU" sz="1200" kern="1200" dirty="0">
              <a:solidFill>
                <a:schemeClr val="tx1"/>
              </a:solidFill>
              <a:effectLst/>
              <a:latin typeface="+mn-lt"/>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sz="1200" kern="1200" dirty="0">
                <a:solidFill>
                  <a:schemeClr val="tx1"/>
                </a:solidFill>
                <a:effectLst/>
                <a:latin typeface="+mn-lt"/>
                <a:ea typeface="+mn-ea"/>
                <a:cs typeface="+mn-cs"/>
              </a:rPr>
              <a:t>Important in this production mechanism is the direct vertex with H and top, allows us to get a direct probe into that </a:t>
            </a:r>
            <a:r>
              <a:rPr lang="en-AU" sz="1200" kern="1200" dirty="0" err="1">
                <a:solidFill>
                  <a:schemeClr val="tx1"/>
                </a:solidFill>
                <a:effectLst/>
                <a:latin typeface="+mn-lt"/>
                <a:ea typeface="+mn-ea"/>
                <a:cs typeface="+mn-cs"/>
              </a:rPr>
              <a:t>yukawa</a:t>
            </a:r>
            <a:r>
              <a:rPr lang="en-AU" sz="1200" kern="1200" dirty="0">
                <a:solidFill>
                  <a:schemeClr val="tx1"/>
                </a:solidFill>
                <a:effectLst/>
                <a:latin typeface="+mn-lt"/>
                <a:ea typeface="+mn-ea"/>
                <a:cs typeface="+mn-cs"/>
              </a:rPr>
              <a:t> coupling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AU" sz="1200" kern="1200" dirty="0">
              <a:solidFill>
                <a:schemeClr val="tx1"/>
              </a:solidFill>
              <a:effectLst/>
              <a:latin typeface="+mn-lt"/>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AU" sz="1200" kern="1200" dirty="0">
              <a:solidFill>
                <a:schemeClr val="tx1"/>
              </a:solidFill>
              <a:effectLst/>
              <a:latin typeface="+mn-lt"/>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sz="1200" kern="1200" dirty="0">
                <a:solidFill>
                  <a:schemeClr val="tx1"/>
                </a:solidFill>
                <a:effectLst/>
                <a:latin typeface="+mn-lt"/>
                <a:ea typeface="+mn-ea"/>
                <a:cs typeface="+mn-cs"/>
              </a:rPr>
              <a:t>Compared to something like B) where the quarks could be top quarks, although Higgs and top quarks in the event, since mediated by vector boson, don’t have direct t-Higgs vertex</a:t>
            </a:r>
          </a:p>
        </p:txBody>
      </p:sp>
      <p:sp>
        <p:nvSpPr>
          <p:cNvPr id="4" name="Slide Number Placeholder 3"/>
          <p:cNvSpPr>
            <a:spLocks noGrp="1"/>
          </p:cNvSpPr>
          <p:nvPr>
            <p:ph type="sldNum" sz="quarter" idx="5"/>
          </p:nvPr>
        </p:nvSpPr>
        <p:spPr/>
        <p:txBody>
          <a:bodyPr/>
          <a:lstStyle/>
          <a:p>
            <a:fld id="{72E4B725-2203-4ED2-9256-A661C18EFA60}" type="slidenum">
              <a:rPr lang="en-AU" smtClean="0"/>
              <a:t>3</a:t>
            </a:fld>
            <a:endParaRPr lang="en-AU"/>
          </a:p>
        </p:txBody>
      </p:sp>
    </p:spTree>
    <p:extLst>
      <p:ext uri="{BB962C8B-B14F-4D97-AF65-F5344CB8AC3E}">
        <p14:creationId xmlns:p14="http://schemas.microsoft.com/office/powerpoint/2010/main" val="293652164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sz="1200" kern="1200" dirty="0">
                <a:solidFill>
                  <a:schemeClr val="tx1"/>
                </a:solidFill>
                <a:effectLst/>
                <a:latin typeface="+mn-lt"/>
                <a:ea typeface="+mn-ea"/>
                <a:cs typeface="+mn-cs"/>
              </a:rPr>
              <a:t>One particular decay mode of interest is the Higgs decaying into ’invisible’ particles (</a:t>
            </a:r>
            <a:r>
              <a:rPr lang="el-GR" sz="1200" kern="1200" dirty="0" err="1">
                <a:solidFill>
                  <a:schemeClr val="tx1"/>
                </a:solidFill>
                <a:effectLst/>
                <a:latin typeface="+mn-lt"/>
                <a:ea typeface="+mn-ea"/>
                <a:cs typeface="+mn-cs"/>
              </a:rPr>
              <a:t>χχ</a:t>
            </a:r>
            <a:r>
              <a:rPr lang="el-GR" sz="1200" kern="1200" dirty="0">
                <a:solidFill>
                  <a:schemeClr val="tx1"/>
                </a:solidFill>
                <a:effectLst/>
                <a:latin typeface="+mn-lt"/>
                <a:ea typeface="+mn-ea"/>
                <a:cs typeface="+mn-cs"/>
              </a:rPr>
              <a:t> ̄) - </a:t>
            </a:r>
            <a:r>
              <a:rPr lang="en-AU" sz="1200" kern="1200" dirty="0">
                <a:solidFill>
                  <a:schemeClr val="tx1"/>
                </a:solidFill>
                <a:effectLst/>
                <a:latin typeface="+mn-lt"/>
                <a:ea typeface="+mn-ea"/>
                <a:cs typeface="+mn-cs"/>
              </a:rPr>
              <a:t>that is particles invisible to the detector.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sz="1200" kern="1200" dirty="0">
                <a:solidFill>
                  <a:schemeClr val="tx1"/>
                </a:solidFill>
                <a:effectLst/>
                <a:latin typeface="+mn-lt"/>
                <a:ea typeface="+mn-ea"/>
                <a:cs typeface="+mn-cs"/>
              </a:rPr>
              <a:t>a detection of significant excess in this branching fraction could be accounted for with BSM physics.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AU" dirty="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AU" dirty="0"/>
          </a:p>
          <a:p>
            <a:pPr marL="171450" indent="-171450">
              <a:buFont typeface="Arial" panose="020B0604020202020204" pitchFamily="34" charset="0"/>
              <a:buChar char="•"/>
            </a:pPr>
            <a:endParaRPr lang="en-AU"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AU" sz="1200"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fld id="{72E4B725-2203-4ED2-9256-A661C18EFA60}" type="slidenum">
              <a:rPr lang="en-AU" smtClean="0"/>
              <a:t>4</a:t>
            </a:fld>
            <a:endParaRPr lang="en-AU"/>
          </a:p>
        </p:txBody>
      </p:sp>
    </p:spTree>
    <p:extLst>
      <p:ext uri="{BB962C8B-B14F-4D97-AF65-F5344CB8AC3E}">
        <p14:creationId xmlns:p14="http://schemas.microsoft.com/office/powerpoint/2010/main" val="295893468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sz="1200" kern="1200" dirty="0">
                <a:solidFill>
                  <a:schemeClr val="tx1"/>
                </a:solidFill>
                <a:effectLst/>
                <a:latin typeface="+mn-lt"/>
                <a:ea typeface="+mn-ea"/>
                <a:cs typeface="+mn-cs"/>
              </a:rPr>
              <a:t>One particular decay mode of interest is the Higgs decaying into ’invisible’ particles (</a:t>
            </a:r>
            <a:r>
              <a:rPr lang="el-GR" sz="1200" kern="1200" dirty="0" err="1">
                <a:solidFill>
                  <a:schemeClr val="tx1"/>
                </a:solidFill>
                <a:effectLst/>
                <a:latin typeface="+mn-lt"/>
                <a:ea typeface="+mn-ea"/>
                <a:cs typeface="+mn-cs"/>
              </a:rPr>
              <a:t>χχ</a:t>
            </a:r>
            <a:r>
              <a:rPr lang="el-GR" sz="1200" kern="1200" dirty="0">
                <a:solidFill>
                  <a:schemeClr val="tx1"/>
                </a:solidFill>
                <a:effectLst/>
                <a:latin typeface="+mn-lt"/>
                <a:ea typeface="+mn-ea"/>
                <a:cs typeface="+mn-cs"/>
              </a:rPr>
              <a:t> ̄) - </a:t>
            </a:r>
            <a:r>
              <a:rPr lang="en-AU" sz="1200" kern="1200" dirty="0">
                <a:solidFill>
                  <a:schemeClr val="tx1"/>
                </a:solidFill>
                <a:effectLst/>
                <a:latin typeface="+mn-lt"/>
                <a:ea typeface="+mn-ea"/>
                <a:cs typeface="+mn-cs"/>
              </a:rPr>
              <a:t>that is particles invisible to the detector.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sz="1200" kern="1200" dirty="0">
                <a:solidFill>
                  <a:schemeClr val="tx1"/>
                </a:solidFill>
                <a:effectLst/>
                <a:latin typeface="+mn-lt"/>
                <a:ea typeface="+mn-ea"/>
                <a:cs typeface="+mn-cs"/>
              </a:rPr>
              <a:t>a detection of significant excess in this branching fraction could be accounted for with BSM physics.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sz="1200" kern="1200" dirty="0">
                <a:solidFill>
                  <a:schemeClr val="tx1"/>
                </a:solidFill>
                <a:effectLst/>
                <a:latin typeface="+mn-lt"/>
                <a:ea typeface="+mn-ea"/>
                <a:cs typeface="+mn-cs"/>
              </a:rPr>
              <a:t> More specifically, this decay has been used in a number of theories to provide an explanation for the existence of dark matter by allowing the Higgs boson to decay into a pair of weakly interacting massive particles (WIMPs).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dirty="0"/>
              <a:t>We have two main difficulties when trying to find these events experimentally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AU" sz="1200" kern="1200" dirty="0">
              <a:solidFill>
                <a:schemeClr val="tx1"/>
              </a:solidFill>
              <a:effectLst/>
              <a:latin typeface="+mn-lt"/>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AU" sz="1200" kern="1200" dirty="0">
              <a:solidFill>
                <a:schemeClr val="tx1"/>
              </a:solidFill>
              <a:effectLst/>
              <a:latin typeface="+mn-lt"/>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AU" dirty="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AU" dirty="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AU" dirty="0"/>
          </a:p>
          <a:p>
            <a:pPr marL="171450" indent="-171450">
              <a:buFont typeface="Arial" panose="020B0604020202020204" pitchFamily="34" charset="0"/>
              <a:buChar char="•"/>
            </a:pPr>
            <a:endParaRPr lang="en-AU"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AU" sz="1200"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fld id="{72E4B725-2203-4ED2-9256-A661C18EFA60}" type="slidenum">
              <a:rPr lang="en-AU" smtClean="0"/>
              <a:t>5</a:t>
            </a:fld>
            <a:endParaRPr lang="en-AU"/>
          </a:p>
        </p:txBody>
      </p:sp>
    </p:spTree>
    <p:extLst>
      <p:ext uri="{BB962C8B-B14F-4D97-AF65-F5344CB8AC3E}">
        <p14:creationId xmlns:p14="http://schemas.microsoft.com/office/powerpoint/2010/main" val="52307467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First problem – signal event is very rare and very large background to work with, ratio of these </a:t>
            </a:r>
            <a:r>
              <a:rPr lang="en-US" sz="1200" kern="1200" dirty="0" err="1">
                <a:solidFill>
                  <a:schemeClr val="tx1"/>
                </a:solidFill>
                <a:effectLst/>
                <a:latin typeface="+mn-lt"/>
                <a:ea typeface="+mn-ea"/>
                <a:cs typeface="+mn-cs"/>
              </a:rPr>
              <a:t>tth</a:t>
            </a:r>
            <a:r>
              <a:rPr lang="en-US" sz="1200" kern="1200" dirty="0">
                <a:solidFill>
                  <a:schemeClr val="tx1"/>
                </a:solidFill>
                <a:effectLst/>
                <a:latin typeface="+mn-lt"/>
                <a:ea typeface="+mn-ea"/>
                <a:cs typeface="+mn-cs"/>
              </a:rPr>
              <a:t>(inv) signal to ttbar background around 1 to 1mllion </a:t>
            </a:r>
            <a:endParaRPr lang="en-AU" sz="1200" kern="1200" dirty="0">
              <a:solidFill>
                <a:schemeClr val="tx1"/>
              </a:solidFill>
              <a:effectLst/>
              <a:latin typeface="+mn-lt"/>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kern="1200" dirty="0">
              <a:solidFill>
                <a:schemeClr val="tx1"/>
              </a:solidFill>
              <a:effectLst/>
              <a:latin typeface="+mn-lt"/>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AU" dirty="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AU" dirty="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AU" dirty="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AU" dirty="0"/>
          </a:p>
          <a:p>
            <a:pPr marL="171450" indent="-171450">
              <a:buFont typeface="Arial" panose="020B0604020202020204" pitchFamily="34" charset="0"/>
              <a:buChar char="•"/>
            </a:pPr>
            <a:endParaRPr lang="en-AU"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AU" sz="1200"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fld id="{72E4B725-2203-4ED2-9256-A661C18EFA60}" type="slidenum">
              <a:rPr lang="en-AU" smtClean="0"/>
              <a:t>6</a:t>
            </a:fld>
            <a:endParaRPr lang="en-AU"/>
          </a:p>
        </p:txBody>
      </p:sp>
    </p:spTree>
    <p:extLst>
      <p:ext uri="{BB962C8B-B14F-4D97-AF65-F5344CB8AC3E}">
        <p14:creationId xmlns:p14="http://schemas.microsoft.com/office/powerpoint/2010/main" val="322135920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kern="1200" dirty="0">
              <a:solidFill>
                <a:schemeClr val="tx1"/>
              </a:solidFill>
              <a:effectLst/>
              <a:latin typeface="+mn-lt"/>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Second problem: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Since they’re ‘invisible’ - very difficult to detect!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Our signal event will look almost identical to our background (t </a:t>
            </a:r>
            <a:r>
              <a:rPr lang="en-US" sz="1200" kern="1200" dirty="0" err="1">
                <a:solidFill>
                  <a:schemeClr val="tx1"/>
                </a:solidFill>
                <a:effectLst/>
                <a:latin typeface="+mn-lt"/>
                <a:ea typeface="+mn-ea"/>
                <a:cs typeface="+mn-cs"/>
              </a:rPr>
              <a:t>tbar</a:t>
            </a:r>
            <a:r>
              <a:rPr lang="en-US" sz="1200" kern="1200" dirty="0">
                <a:solidFill>
                  <a:schemeClr val="tx1"/>
                </a:solidFill>
                <a:effectLst/>
                <a:latin typeface="+mn-lt"/>
                <a:ea typeface="+mn-ea"/>
                <a:cs typeface="+mn-cs"/>
              </a:rPr>
              <a:t>)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But we can still find some key differences to distinguish between these </a:t>
            </a:r>
            <a:endParaRPr lang="en-AU" dirty="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AU" dirty="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AU" dirty="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AU" dirty="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AU" dirty="0"/>
          </a:p>
          <a:p>
            <a:pPr marL="171450" indent="-171450">
              <a:buFont typeface="Arial" panose="020B0604020202020204" pitchFamily="34" charset="0"/>
              <a:buChar char="•"/>
            </a:pPr>
            <a:endParaRPr lang="en-AU"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AU" sz="1200"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fld id="{72E4B725-2203-4ED2-9256-A661C18EFA60}" type="slidenum">
              <a:rPr lang="en-AU" smtClean="0"/>
              <a:t>7</a:t>
            </a:fld>
            <a:endParaRPr lang="en-AU"/>
          </a:p>
        </p:txBody>
      </p:sp>
    </p:spTree>
    <p:extLst>
      <p:ext uri="{BB962C8B-B14F-4D97-AF65-F5344CB8AC3E}">
        <p14:creationId xmlns:p14="http://schemas.microsoft.com/office/powerpoint/2010/main" val="60864887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Left </a:t>
            </a:r>
            <a:r>
              <a:rPr lang="en-US" sz="1200" kern="1200" dirty="0" err="1">
                <a:solidFill>
                  <a:schemeClr val="tx1"/>
                </a:solidFill>
                <a:effectLst/>
                <a:latin typeface="+mn-lt"/>
                <a:ea typeface="+mn-ea"/>
                <a:cs typeface="+mn-cs"/>
              </a:rPr>
              <a:t>ttH</a:t>
            </a:r>
            <a:r>
              <a:rPr lang="en-US" sz="1200" kern="1200" dirty="0">
                <a:solidFill>
                  <a:schemeClr val="tx1"/>
                </a:solidFill>
                <a:effectLst/>
                <a:latin typeface="+mn-lt"/>
                <a:ea typeface="+mn-ea"/>
                <a:cs typeface="+mn-cs"/>
              </a:rPr>
              <a:t> w. H-&gt; </a:t>
            </a:r>
            <a:r>
              <a:rPr lang="en-US" sz="1200" kern="1200" dirty="0" err="1">
                <a:solidFill>
                  <a:schemeClr val="tx1"/>
                </a:solidFill>
                <a:effectLst/>
                <a:latin typeface="+mn-lt"/>
                <a:ea typeface="+mn-ea"/>
                <a:cs typeface="+mn-cs"/>
              </a:rPr>
              <a:t>bbar</a:t>
            </a:r>
            <a:r>
              <a:rPr lang="en-US" sz="1200" kern="1200" dirty="0">
                <a:solidFill>
                  <a:schemeClr val="tx1"/>
                </a:solidFill>
                <a:effectLst/>
                <a:latin typeface="+mn-lt"/>
                <a:ea typeface="+mn-ea"/>
                <a:cs typeface="+mn-cs"/>
              </a:rPr>
              <a:t> , right ttbar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Can already see a difference in the distribution of the objects </a:t>
            </a:r>
            <a:endParaRPr lang="en-AU" sz="1200"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fld id="{72E4B725-2203-4ED2-9256-A661C18EFA60}" type="slidenum">
              <a:rPr lang="en-AU" smtClean="0"/>
              <a:t>8</a:t>
            </a:fld>
            <a:endParaRPr lang="en-AU"/>
          </a:p>
        </p:txBody>
      </p:sp>
    </p:spTree>
    <p:extLst>
      <p:ext uri="{BB962C8B-B14F-4D97-AF65-F5344CB8AC3E}">
        <p14:creationId xmlns:p14="http://schemas.microsoft.com/office/powerpoint/2010/main" val="265935563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If Higgs invisible, products look the same (i.e. left and right both just have 2x top quark), but kinematics of those products are different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fld id="{72E4B725-2203-4ED2-9256-A661C18EFA60}" type="slidenum">
              <a:rPr lang="en-AU" smtClean="0"/>
              <a:t>9</a:t>
            </a:fld>
            <a:endParaRPr lang="en-AU"/>
          </a:p>
        </p:txBody>
      </p:sp>
    </p:spTree>
    <p:extLst>
      <p:ext uri="{BB962C8B-B14F-4D97-AF65-F5344CB8AC3E}">
        <p14:creationId xmlns:p14="http://schemas.microsoft.com/office/powerpoint/2010/main" val="3865228189"/>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6" name="Text Placeholder 135">
            <a:extLst>
              <a:ext uri="{FF2B5EF4-FFF2-40B4-BE49-F238E27FC236}">
                <a16:creationId xmlns:a16="http://schemas.microsoft.com/office/drawing/2014/main" id="{56E7987E-D425-4641-A476-A2F2AFEFA92C}"/>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dpi="0" rotWithShape="1">
            <a:blip r:embed="rId2"/>
            <a:srcRect/>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92325008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6538648" cy="6857998"/>
          </a:xfrm>
          <a:solidFill>
            <a:schemeClr val="bg1">
              <a:lumMod val="85000"/>
            </a:schemeClr>
          </a:solidFill>
        </p:spPr>
        <p:txBody>
          <a:bodyPr lIns="360000" tIns="360000" rIns="72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5" name="AutoShape 3">
            <a:extLst>
              <a:ext uri="{FF2B5EF4-FFF2-40B4-BE49-F238E27FC236}">
                <a16:creationId xmlns:a16="http://schemas.microsoft.com/office/drawing/2014/main" id="{1BB3B2C9-CFDB-4AF2-BE63-E2AF8B0E7505}"/>
              </a:ext>
            </a:extLst>
          </p:cNvPr>
          <p:cNvSpPr>
            <a:spLocks noChangeAspect="1" noChangeArrowheads="1" noTextEdit="1"/>
          </p:cNvSpPr>
          <p:nvPr userDrawn="1"/>
        </p:nvSpPr>
        <p:spPr bwMode="auto">
          <a:xfrm>
            <a:off x="4814888" y="0"/>
            <a:ext cx="73898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dirty="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37" name="Text Placeholder 135">
            <a:extLst>
              <a:ext uri="{FF2B5EF4-FFF2-40B4-BE49-F238E27FC236}">
                <a16:creationId xmlns:a16="http://schemas.microsoft.com/office/drawing/2014/main" id="{081B6B67-7D18-4A84-A9C8-F8EB715A3FB3}"/>
              </a:ext>
            </a:extLst>
          </p:cNvPr>
          <p:cNvSpPr>
            <a:spLocks noGrp="1"/>
          </p:cNvSpPr>
          <p:nvPr>
            <p:ph type="body" sz="quarter" idx="14" hasCustomPrompt="1"/>
          </p:nvPr>
        </p:nvSpPr>
        <p:spPr>
          <a:xfrm>
            <a:off x="607255" y="616633"/>
            <a:ext cx="1260000" cy="126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0" name="AutoShape 7">
            <a:extLst>
              <a:ext uri="{FF2B5EF4-FFF2-40B4-BE49-F238E27FC236}">
                <a16:creationId xmlns:a16="http://schemas.microsoft.com/office/drawing/2014/main" id="{768AD39D-5774-4D47-839D-1B36BB540E37}"/>
              </a:ext>
            </a:extLst>
          </p:cNvPr>
          <p:cNvSpPr>
            <a:spLocks noChangeAspect="1" noChangeArrowheads="1" noTextEdit="1"/>
          </p:cNvSpPr>
          <p:nvPr userDrawn="1"/>
        </p:nvSpPr>
        <p:spPr bwMode="auto">
          <a:xfrm>
            <a:off x="4262967" y="1167579"/>
            <a:ext cx="4549775"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Subtitle 21">
            <a:extLst>
              <a:ext uri="{FF2B5EF4-FFF2-40B4-BE49-F238E27FC236}">
                <a16:creationId xmlns:a16="http://schemas.microsoft.com/office/drawing/2014/main" id="{8342C053-5A99-403F-B0F2-E86B39C4B7D3}"/>
              </a:ext>
            </a:extLst>
          </p:cNvPr>
          <p:cNvSpPr>
            <a:spLocks noGrp="1"/>
          </p:cNvSpPr>
          <p:nvPr>
            <p:ph type="subTitle" idx="1" hasCustomPrompt="1"/>
          </p:nvPr>
        </p:nvSpPr>
        <p:spPr>
          <a:xfrm>
            <a:off x="4774179" y="0"/>
            <a:ext cx="7417821" cy="6879660"/>
          </a:xfrm>
          <a:custGeom>
            <a:avLst/>
            <a:gdLst>
              <a:gd name="connsiteX0" fmla="*/ 1033462 w 4551363"/>
              <a:gd name="connsiteY0" fmla="*/ 0 h 4221163"/>
              <a:gd name="connsiteX1" fmla="*/ 4551363 w 4551363"/>
              <a:gd name="connsiteY1" fmla="*/ 0 h 4221163"/>
              <a:gd name="connsiteX2" fmla="*/ 4551363 w 4551363"/>
              <a:gd name="connsiteY2" fmla="*/ 4221163 h 4221163"/>
              <a:gd name="connsiteX3" fmla="*/ 1033462 w 4551363"/>
              <a:gd name="connsiteY3" fmla="*/ 4221163 h 4221163"/>
              <a:gd name="connsiteX4" fmla="*/ 0 w 4551363"/>
              <a:gd name="connsiteY4" fmla="*/ 3949701 h 4221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363" h="4221163">
                <a:moveTo>
                  <a:pt x="1033462" y="0"/>
                </a:moveTo>
                <a:lnTo>
                  <a:pt x="4551363" y="0"/>
                </a:lnTo>
                <a:lnTo>
                  <a:pt x="4551363" y="4221163"/>
                </a:lnTo>
                <a:lnTo>
                  <a:pt x="1033462" y="4221163"/>
                </a:lnTo>
                <a:lnTo>
                  <a:pt x="0" y="3949701"/>
                </a:lnTo>
                <a:close/>
              </a:path>
            </a:pathLst>
          </a:custGeom>
          <a:solidFill>
            <a:schemeClr val="tx2"/>
          </a:solidFill>
        </p:spPr>
        <p:txBody>
          <a:bodyPr wrap="square" lIns="2304000" tIns="2700000" rIns="720000" bIns="18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Divider slide title</a:t>
            </a:r>
          </a:p>
          <a:p>
            <a:pPr lvl="1"/>
            <a:r>
              <a:rPr lang="en-AU" noProof="0" dirty="0"/>
              <a:t>Two</a:t>
            </a:r>
          </a:p>
          <a:p>
            <a:pPr lvl="2"/>
            <a:r>
              <a:rPr lang="en-AU" noProof="0" dirty="0"/>
              <a:t>Three</a:t>
            </a:r>
          </a:p>
          <a:p>
            <a:pPr lvl="8"/>
            <a:r>
              <a:rPr lang="en-AU" noProof="0" dirty="0"/>
              <a:t>four</a:t>
            </a:r>
          </a:p>
        </p:txBody>
      </p:sp>
      <p:sp>
        <p:nvSpPr>
          <p:cNvPr id="25" name="Text Placeholder 140">
            <a:extLst>
              <a:ext uri="{FF2B5EF4-FFF2-40B4-BE49-F238E27FC236}">
                <a16:creationId xmlns:a16="http://schemas.microsoft.com/office/drawing/2014/main" id="{1E7CA0C9-C706-491C-A6A8-FDB0B12A2176}"/>
              </a:ext>
            </a:extLst>
          </p:cNvPr>
          <p:cNvSpPr>
            <a:spLocks noGrp="1"/>
          </p:cNvSpPr>
          <p:nvPr>
            <p:ph type="body" sz="quarter" idx="17" hasCustomPrompt="1"/>
          </p:nvPr>
        </p:nvSpPr>
        <p:spPr>
          <a:xfrm>
            <a:off x="500063" y="5394937"/>
            <a:ext cx="2782490" cy="707231"/>
          </a:xfrm>
        </p:spPr>
        <p:txBody>
          <a:bodyPr>
            <a:no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1" name="Text Placeholder 135">
            <a:extLst>
              <a:ext uri="{FF2B5EF4-FFF2-40B4-BE49-F238E27FC236}">
                <a16:creationId xmlns:a16="http://schemas.microsoft.com/office/drawing/2014/main" id="{17A51544-3ECD-4ABC-8447-3699A67ACCCD}"/>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7458023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Section Header B">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2" name="Picture Placeholder 141">
            <a:extLst>
              <a:ext uri="{FF2B5EF4-FFF2-40B4-BE49-F238E27FC236}">
                <a16:creationId xmlns:a16="http://schemas.microsoft.com/office/drawing/2014/main" id="{7FEBB377-447E-4F52-87D8-8001155A75D2}"/>
              </a:ext>
            </a:extLst>
          </p:cNvPr>
          <p:cNvSpPr>
            <a:spLocks noGrp="1"/>
          </p:cNvSpPr>
          <p:nvPr>
            <p:ph type="pic" sz="quarter" idx="13"/>
          </p:nvPr>
        </p:nvSpPr>
        <p:spPr>
          <a:xfrm>
            <a:off x="6499359"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txBody>
          <a:bodyPr wrap="square" lIns="360000" tIns="360000" rIns="360000" bIns="360000">
            <a:no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68" name="Text Placeholder 140">
            <a:extLst>
              <a:ext uri="{FF2B5EF4-FFF2-40B4-BE49-F238E27FC236}">
                <a16:creationId xmlns:a16="http://schemas.microsoft.com/office/drawing/2014/main" id="{73BB30E9-8493-45E3-BD7E-FD5DCB0129E9}"/>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9" name="Group 4">
            <a:extLst>
              <a:ext uri="{FF2B5EF4-FFF2-40B4-BE49-F238E27FC236}">
                <a16:creationId xmlns:a16="http://schemas.microsoft.com/office/drawing/2014/main" id="{BCF2E7B2-D01F-4846-9FFF-96A7F01CE483}"/>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70" name="AutoShape 3">
              <a:extLst>
                <a:ext uri="{FF2B5EF4-FFF2-40B4-BE49-F238E27FC236}">
                  <a16:creationId xmlns:a16="http://schemas.microsoft.com/office/drawing/2014/main" id="{7687D4E3-DA82-4B62-B19A-86F317319774}"/>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Rectangle 5">
              <a:extLst>
                <a:ext uri="{FF2B5EF4-FFF2-40B4-BE49-F238E27FC236}">
                  <a16:creationId xmlns:a16="http://schemas.microsoft.com/office/drawing/2014/main" id="{B5576FAF-F3E1-4CC5-B88B-0198F2105163}"/>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6">
              <a:extLst>
                <a:ext uri="{FF2B5EF4-FFF2-40B4-BE49-F238E27FC236}">
                  <a16:creationId xmlns:a16="http://schemas.microsoft.com/office/drawing/2014/main" id="{F87E52B1-38C9-4E33-AAF3-BF06500A3879}"/>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7">
              <a:extLst>
                <a:ext uri="{FF2B5EF4-FFF2-40B4-BE49-F238E27FC236}">
                  <a16:creationId xmlns:a16="http://schemas.microsoft.com/office/drawing/2014/main" id="{836EB3B1-3E19-4A0A-A9DE-B85EC78B08C0}"/>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8">
              <a:extLst>
                <a:ext uri="{FF2B5EF4-FFF2-40B4-BE49-F238E27FC236}">
                  <a16:creationId xmlns:a16="http://schemas.microsoft.com/office/drawing/2014/main" id="{A541583E-90FA-4A04-9BB4-DF54DE67485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9">
              <a:extLst>
                <a:ext uri="{FF2B5EF4-FFF2-40B4-BE49-F238E27FC236}">
                  <a16:creationId xmlns:a16="http://schemas.microsoft.com/office/drawing/2014/main" id="{AF1BCBE3-95B4-473B-B2BB-88B2A4D464F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0">
              <a:extLst>
                <a:ext uri="{FF2B5EF4-FFF2-40B4-BE49-F238E27FC236}">
                  <a16:creationId xmlns:a16="http://schemas.microsoft.com/office/drawing/2014/main" id="{570EB87D-7139-4FCE-8AD0-F04539A83100}"/>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1">
              <a:extLst>
                <a:ext uri="{FF2B5EF4-FFF2-40B4-BE49-F238E27FC236}">
                  <a16:creationId xmlns:a16="http://schemas.microsoft.com/office/drawing/2014/main" id="{BCD13869-C734-4744-9966-1E45BC7E7BD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2">
              <a:extLst>
                <a:ext uri="{FF2B5EF4-FFF2-40B4-BE49-F238E27FC236}">
                  <a16:creationId xmlns:a16="http://schemas.microsoft.com/office/drawing/2014/main" id="{FA510161-0890-48DC-A1C7-4BC9C39F89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3">
              <a:extLst>
                <a:ext uri="{FF2B5EF4-FFF2-40B4-BE49-F238E27FC236}">
                  <a16:creationId xmlns:a16="http://schemas.microsoft.com/office/drawing/2014/main" id="{A94FCB9B-2163-47FE-A471-2F08FDD8993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14">
              <a:extLst>
                <a:ext uri="{FF2B5EF4-FFF2-40B4-BE49-F238E27FC236}">
                  <a16:creationId xmlns:a16="http://schemas.microsoft.com/office/drawing/2014/main" id="{D43D310D-82EB-45FB-9575-7A05EC97BA68}"/>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5">
              <a:extLst>
                <a:ext uri="{FF2B5EF4-FFF2-40B4-BE49-F238E27FC236}">
                  <a16:creationId xmlns:a16="http://schemas.microsoft.com/office/drawing/2014/main" id="{C27E9B67-E811-420C-B457-B01D5DA93890}"/>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6">
              <a:extLst>
                <a:ext uri="{FF2B5EF4-FFF2-40B4-BE49-F238E27FC236}">
                  <a16:creationId xmlns:a16="http://schemas.microsoft.com/office/drawing/2014/main" id="{202E0DEF-5320-414A-9D09-9F04D307F96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7">
              <a:extLst>
                <a:ext uri="{FF2B5EF4-FFF2-40B4-BE49-F238E27FC236}">
                  <a16:creationId xmlns:a16="http://schemas.microsoft.com/office/drawing/2014/main" id="{7CDE55A6-B058-43BF-82AD-E2CF701CEF4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8">
              <a:extLst>
                <a:ext uri="{FF2B5EF4-FFF2-40B4-BE49-F238E27FC236}">
                  <a16:creationId xmlns:a16="http://schemas.microsoft.com/office/drawing/2014/main" id="{E76D96D4-DB64-4D87-93A0-8CF7BF7C4298}"/>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9">
              <a:extLst>
                <a:ext uri="{FF2B5EF4-FFF2-40B4-BE49-F238E27FC236}">
                  <a16:creationId xmlns:a16="http://schemas.microsoft.com/office/drawing/2014/main" id="{09C9CCA1-C999-4358-BCFB-93A526B93AB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20">
              <a:extLst>
                <a:ext uri="{FF2B5EF4-FFF2-40B4-BE49-F238E27FC236}">
                  <a16:creationId xmlns:a16="http://schemas.microsoft.com/office/drawing/2014/main" id="{091B2AA6-BAFC-4C63-B6E5-E567B0781421}"/>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F5352-9E79-422D-A715-9F8798C83E99}"/>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94E48EF3-5490-4793-84A1-99F9541C9E0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FF2C4395-852E-4B55-9169-B80758CCDD0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4A470D8C-6B28-4432-B2DC-BB7F4AAD0138}"/>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51494A52-CCA4-4E8F-B96C-7191A78BEA2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F9581B5B-4CC9-40EF-B351-1E0844E7793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B36CE5E6-82DB-4EC4-B8F2-00441C7F007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CCB0DDE8-E457-4049-A1B5-9DC1A38E542B}"/>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F582F19F-50DB-4CD0-9261-9F3D4369DEDF}"/>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03238F99-8877-414A-B15E-AC6904170A29}"/>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4BB808B9-70D1-4973-9B42-7047A6097032}"/>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F9C9A6F1-DCA9-40C4-A241-EAD329309E98}"/>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E0AEF41F-FC56-4890-9142-E6A51D258BD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6145C89F-8512-4401-B52C-D9558C1D0150}"/>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ED9CFB26-B8E6-48B1-A29F-24EB666228A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F6E85637-D434-4429-B291-1ECF3AEA6EC7}"/>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30C150FF-3376-469B-9681-2D2C4498660A}"/>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434EB90B-7746-4C60-9E11-00C8E6B4B1FD}"/>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7426CC65-8A41-4481-9E5D-C5331B6EEA7D}"/>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97E7B34D-0DDF-4DE2-99C4-6BC45D794E3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6FC8D70A-8526-4C79-92C2-97301B914BE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39BE5684-35BB-46F4-9C5C-EAF067BC62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5089B3F9-64DE-4CB8-BF0E-34B007F8C78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04FECBD9-B54C-4D5A-A9AA-E7619DF7614D}"/>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0ADCA952-0EDE-409C-B4D0-54FF479FCEE5}"/>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119A132-F0A3-4452-851C-D950D84D531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BEC3E088-80FD-4804-92A1-2E76BA051D83}"/>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EA438C2B-5159-428A-AB6D-0446066C3FD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65B120BA-B006-4B6A-8DA5-F28EA6CDDE63}"/>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AB954FAD-8B27-4E4D-A4ED-D5FB03A79ED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D653A1E5-8205-431C-8097-803798E04C3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54533794-0E7B-4B02-8F24-BDC83126EE90}"/>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D4D327AA-0BF7-4AB8-91E9-11F76213D3C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F8AB14D4-E7E1-4D1E-8B5C-B1A1653B916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9424AD2E-65D9-4F30-9676-D28A85EE68BF}"/>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F382EF80-0B77-4D44-B4FF-8B6BE2567CE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92C5A2A8-B427-43AB-B91C-75984A933E9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E9704698-3565-478A-9D58-D0A9430F2CA4}"/>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E5B6714A-DEAD-4521-A9A6-9E2A55F9268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EC562B80-8A9A-4CB6-84CD-035DC0A57CC6}"/>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F6A42320-400F-45BF-9470-203CFA636A7B}"/>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189" name="Text Placeholder 135">
            <a:extLst>
              <a:ext uri="{FF2B5EF4-FFF2-40B4-BE49-F238E27FC236}">
                <a16:creationId xmlns:a16="http://schemas.microsoft.com/office/drawing/2014/main" id="{481E019A-1F81-4852-8272-EA711EFF7093}"/>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91357347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ction Header C">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2" name="Picture Placeholder 11">
            <a:extLst>
              <a:ext uri="{FF2B5EF4-FFF2-40B4-BE49-F238E27FC236}">
                <a16:creationId xmlns:a16="http://schemas.microsoft.com/office/drawing/2014/main" id="{E03DFE5C-9D27-413D-8A78-400F18043883}"/>
              </a:ext>
            </a:extLst>
          </p:cNvPr>
          <p:cNvSpPr>
            <a:spLocks noGrp="1"/>
          </p:cNvSpPr>
          <p:nvPr>
            <p:ph type="pic" sz="quarter" idx="18" hasCustomPrompt="1"/>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3"/>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8621079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400702" cy="887360"/>
          </a:xfrm>
        </p:spPr>
        <p:txBody>
          <a:bodyPr/>
          <a:lstStyle>
            <a:lvl1pPr>
              <a:defRPr lang="en-AU" dirty="0"/>
            </a:lvl1pPr>
          </a:lstStyle>
          <a:p>
            <a:r>
              <a:rPr lang="en-US"/>
              <a:t>Click to edit Master title style</a:t>
            </a:r>
            <a:endParaRPr lang="en-AU" dirty="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7241680" y="433468"/>
            <a:ext cx="4516849" cy="6424532"/>
          </a:xfrm>
          <a:blipFill>
            <a:blip r:embed="rId2" cstate="screen">
              <a:extLst>
                <a:ext uri="{28A0092B-C50C-407E-A947-70E740481C1C}">
                  <a14:useLocalDpi xmlns:a14="http://schemas.microsoft.com/office/drawing/2010/main"/>
                </a:ext>
              </a:extLst>
            </a:blip>
            <a:srcRect/>
            <a:stretch>
              <a:fillRect l="-12818" t="-6998" r="-14598" b="-250"/>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9" name="Footer Placeholder 8">
            <a:extLst>
              <a:ext uri="{FF2B5EF4-FFF2-40B4-BE49-F238E27FC236}">
                <a16:creationId xmlns:a16="http://schemas.microsoft.com/office/drawing/2014/main" id="{EFAC858D-C943-4AF2-ADB4-A578F396684B}"/>
              </a:ext>
            </a:extLst>
          </p:cNvPr>
          <p:cNvSpPr>
            <a:spLocks noGrp="1"/>
          </p:cNvSpPr>
          <p:nvPr>
            <p:ph type="ftr" sz="quarter" idx="19"/>
          </p:nvPr>
        </p:nvSpPr>
        <p:spPr/>
        <p:txBody>
          <a:bodyPr/>
          <a:lstStyle/>
          <a:p>
            <a:endParaRPr lang="en-AU" noProof="0" dirty="0"/>
          </a:p>
        </p:txBody>
      </p:sp>
      <p:sp>
        <p:nvSpPr>
          <p:cNvPr id="13" name="Content Placeholder 12">
            <a:extLst>
              <a:ext uri="{FF2B5EF4-FFF2-40B4-BE49-F238E27FC236}">
                <a16:creationId xmlns:a16="http://schemas.microsoft.com/office/drawing/2014/main" id="{DD73D3F0-5814-4D17-B429-BC41662F4189}"/>
              </a:ext>
            </a:extLst>
          </p:cNvPr>
          <p:cNvSpPr>
            <a:spLocks noGrp="1"/>
          </p:cNvSpPr>
          <p:nvPr>
            <p:ph sz="quarter" idx="20"/>
          </p:nvPr>
        </p:nvSpPr>
        <p:spPr>
          <a:xfrm>
            <a:off x="316357" y="1532415"/>
            <a:ext cx="6513110" cy="4454837"/>
          </a:xfrm>
        </p:spPr>
        <p:txBody>
          <a:bodyPr/>
          <a:lstStyle>
            <a:lvl1pPr>
              <a:defRPr lang="en-US" dirty="0"/>
            </a:lvl1pPr>
            <a:lvl2pPr>
              <a:defRPr lang="en-US" dirty="0"/>
            </a:lvl2pPr>
            <a:lvl3pPr>
              <a:defRPr lang="en-US" dirty="0"/>
            </a:lvl3pPr>
            <a:lvl4pPr>
              <a:defRPr lang="en-US" dirty="0"/>
            </a:lvl4pPr>
            <a:lvl5pPr>
              <a:defRPr lang="en-AU"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7704854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id="{DA6974CE-5775-4767-8B2D-E006DC5555FD}"/>
              </a:ext>
            </a:extLst>
          </p:cNvPr>
          <p:cNvSpPr>
            <a:spLocks noGrp="1"/>
          </p:cNvSpPr>
          <p:nvPr>
            <p:ph type="dt" sz="half" idx="17"/>
          </p:nvPr>
        </p:nvSpPr>
        <p:spPr/>
        <p:txBody>
          <a:bodyPr/>
          <a:lstStyle/>
          <a:p>
            <a:fld id="{15C1EA3C-26E9-4B87-838B-C7B127160328}" type="datetime1">
              <a:rPr lang="en-AU" noProof="0" smtClean="0"/>
              <a:t>21/11/2022</a:t>
            </a:fld>
            <a:endParaRPr lang="en-AU" noProof="0" dirty="0"/>
          </a:p>
        </p:txBody>
      </p:sp>
      <p:sp>
        <p:nvSpPr>
          <p:cNvPr id="6" name="Slide Number Placeholder 5">
            <a:extLst>
              <a:ext uri="{FF2B5EF4-FFF2-40B4-BE49-F238E27FC236}">
                <a16:creationId xmlns:a16="http://schemas.microsoft.com/office/drawing/2014/main" id="{B597E5B4-99B2-4696-8ED1-B7AB1747A2AF}"/>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6329430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11136EA4-84ED-4506-A242-5F0C906222BB}"/>
              </a:ext>
            </a:extLst>
          </p:cNvPr>
          <p:cNvSpPr>
            <a:spLocks noGrp="1"/>
          </p:cNvSpPr>
          <p:nvPr>
            <p:ph type="ftr" sz="quarter" idx="17"/>
          </p:nvPr>
        </p:nvSpPr>
        <p:spPr/>
        <p:txBody>
          <a:bodyPr/>
          <a:lstStyle/>
          <a:p>
            <a:endParaRPr lang="en-AU" noProof="0" dirty="0"/>
          </a:p>
        </p:txBody>
      </p:sp>
      <p:sp>
        <p:nvSpPr>
          <p:cNvPr id="2" name="Date Placeholder 1">
            <a:extLst>
              <a:ext uri="{FF2B5EF4-FFF2-40B4-BE49-F238E27FC236}">
                <a16:creationId xmlns:a16="http://schemas.microsoft.com/office/drawing/2014/main" id="{87D72EC5-4F70-48F3-89D4-91D2D67BE51B}"/>
              </a:ext>
            </a:extLst>
          </p:cNvPr>
          <p:cNvSpPr>
            <a:spLocks noGrp="1"/>
          </p:cNvSpPr>
          <p:nvPr>
            <p:ph type="dt" sz="half" idx="18"/>
          </p:nvPr>
        </p:nvSpPr>
        <p:spPr/>
        <p:txBody>
          <a:bodyPr/>
          <a:lstStyle/>
          <a:p>
            <a:fld id="{15C1EA3C-26E9-4B87-838B-C7B127160328}" type="datetime1">
              <a:rPr lang="en-AU" noProof="0" smtClean="0"/>
              <a:t>21/11/2022</a:t>
            </a:fld>
            <a:endParaRPr lang="en-AU" noProof="0" dirty="0"/>
          </a:p>
        </p:txBody>
      </p:sp>
      <p:sp>
        <p:nvSpPr>
          <p:cNvPr id="6" name="Slide Number Placeholder 5">
            <a:extLst>
              <a:ext uri="{FF2B5EF4-FFF2-40B4-BE49-F238E27FC236}">
                <a16:creationId xmlns:a16="http://schemas.microsoft.com/office/drawing/2014/main" id="{2610718A-D70B-4A4B-A26A-0BF5E34D0069}"/>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41331653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16" name="Picture Placeholder 8">
            <a:extLst>
              <a:ext uri="{FF2B5EF4-FFF2-40B4-BE49-F238E27FC236}">
                <a16:creationId xmlns:a16="http://schemas.microsoft.com/office/drawing/2014/main" id="{2A85445C-DF4B-4BAF-BA3E-2C7E13C69663}"/>
              </a:ext>
            </a:extLst>
          </p:cNvPr>
          <p:cNvSpPr>
            <a:spLocks noGrp="1"/>
          </p:cNvSpPr>
          <p:nvPr>
            <p:ph type="pic" sz="quarter" idx="22"/>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FA7FBC23-2E1D-42B9-B06F-441D2E530D67}"/>
              </a:ext>
            </a:extLst>
          </p:cNvPr>
          <p:cNvSpPr>
            <a:spLocks noGrp="1"/>
          </p:cNvSpPr>
          <p:nvPr>
            <p:ph type="ftr" sz="quarter" idx="18"/>
          </p:nvPr>
        </p:nvSpPr>
        <p:spPr/>
        <p:txBody>
          <a:bodyPr/>
          <a:lstStyle/>
          <a:p>
            <a:endParaRPr lang="en-AU" noProof="0" dirty="0"/>
          </a:p>
        </p:txBody>
      </p:sp>
      <p:sp>
        <p:nvSpPr>
          <p:cNvPr id="2" name="Date Placeholder 1">
            <a:extLst>
              <a:ext uri="{FF2B5EF4-FFF2-40B4-BE49-F238E27FC236}">
                <a16:creationId xmlns:a16="http://schemas.microsoft.com/office/drawing/2014/main" id="{BFBB8C37-F6A7-408B-AED7-05A293BD9B5C}"/>
              </a:ext>
            </a:extLst>
          </p:cNvPr>
          <p:cNvSpPr>
            <a:spLocks noGrp="1"/>
          </p:cNvSpPr>
          <p:nvPr>
            <p:ph type="dt" sz="half" idx="19"/>
          </p:nvPr>
        </p:nvSpPr>
        <p:spPr/>
        <p:txBody>
          <a:bodyPr/>
          <a:lstStyle/>
          <a:p>
            <a:fld id="{15C1EA3C-26E9-4B87-838B-C7B127160328}" type="datetime1">
              <a:rPr lang="en-AU" noProof="0" smtClean="0"/>
              <a:t>21/11/2022</a:t>
            </a:fld>
            <a:endParaRPr lang="en-AU" noProof="0" dirty="0"/>
          </a:p>
        </p:txBody>
      </p:sp>
      <p:sp>
        <p:nvSpPr>
          <p:cNvPr id="6" name="Slide Number Placeholder 5">
            <a:extLst>
              <a:ext uri="{FF2B5EF4-FFF2-40B4-BE49-F238E27FC236}">
                <a16:creationId xmlns:a16="http://schemas.microsoft.com/office/drawing/2014/main" id="{D217EB9A-C91F-4B28-8363-238C69D8FF42}"/>
              </a:ext>
            </a:extLst>
          </p:cNvPr>
          <p:cNvSpPr>
            <a:spLocks noGrp="1"/>
          </p:cNvSpPr>
          <p:nvPr>
            <p:ph type="sldNum" sz="quarter" idx="20"/>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34025247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15" name="Picture Placeholder 8">
            <a:extLst>
              <a:ext uri="{FF2B5EF4-FFF2-40B4-BE49-F238E27FC236}">
                <a16:creationId xmlns:a16="http://schemas.microsoft.com/office/drawing/2014/main" id="{E0A0B3FD-4538-4369-83B6-70C4DFCECFF6}"/>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6" name="Picture Placeholder 8">
            <a:extLst>
              <a:ext uri="{FF2B5EF4-FFF2-40B4-BE49-F238E27FC236}">
                <a16:creationId xmlns:a16="http://schemas.microsoft.com/office/drawing/2014/main" id="{B2A43BD1-0F4A-4FE6-96C0-15FBFE85BD1F}"/>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70" name="Picture Placeholder 8">
            <a:extLst>
              <a:ext uri="{FF2B5EF4-FFF2-40B4-BE49-F238E27FC236}">
                <a16:creationId xmlns:a16="http://schemas.microsoft.com/office/drawing/2014/main" id="{FA4A79D4-E349-4EBC-AEB1-516796BF6A3A}"/>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D612DDF1-862D-4D1D-A8F8-0AA91E60F74F}"/>
              </a:ext>
            </a:extLst>
          </p:cNvPr>
          <p:cNvSpPr>
            <a:spLocks noGrp="1"/>
          </p:cNvSpPr>
          <p:nvPr>
            <p:ph type="ftr" sz="quarter" idx="19"/>
          </p:nvPr>
        </p:nvSpPr>
        <p:spPr/>
        <p:txBody>
          <a:bodyPr/>
          <a:lstStyle/>
          <a:p>
            <a:endParaRPr lang="en-AU" noProof="0" dirty="0"/>
          </a:p>
        </p:txBody>
      </p:sp>
      <p:sp>
        <p:nvSpPr>
          <p:cNvPr id="2" name="Date Placeholder 1">
            <a:extLst>
              <a:ext uri="{FF2B5EF4-FFF2-40B4-BE49-F238E27FC236}">
                <a16:creationId xmlns:a16="http://schemas.microsoft.com/office/drawing/2014/main" id="{3895DF14-2515-429C-B3CC-7063B560D420}"/>
              </a:ext>
            </a:extLst>
          </p:cNvPr>
          <p:cNvSpPr>
            <a:spLocks noGrp="1"/>
          </p:cNvSpPr>
          <p:nvPr>
            <p:ph type="dt" sz="half" idx="22"/>
          </p:nvPr>
        </p:nvSpPr>
        <p:spPr/>
        <p:txBody>
          <a:bodyPr/>
          <a:lstStyle/>
          <a:p>
            <a:fld id="{15C1EA3C-26E9-4B87-838B-C7B127160328}" type="datetime1">
              <a:rPr lang="en-AU" noProof="0" smtClean="0"/>
              <a:t>21/11/2022</a:t>
            </a:fld>
            <a:endParaRPr lang="en-AU" noProof="0" dirty="0"/>
          </a:p>
        </p:txBody>
      </p:sp>
      <p:sp>
        <p:nvSpPr>
          <p:cNvPr id="6" name="Slide Number Placeholder 5">
            <a:extLst>
              <a:ext uri="{FF2B5EF4-FFF2-40B4-BE49-F238E27FC236}">
                <a16:creationId xmlns:a16="http://schemas.microsoft.com/office/drawing/2014/main" id="{6B923CC6-05EA-4B5E-8619-45B5D426CFF2}"/>
              </a:ext>
            </a:extLst>
          </p:cNvPr>
          <p:cNvSpPr>
            <a:spLocks noGrp="1"/>
          </p:cNvSpPr>
          <p:nvPr>
            <p:ph type="sldNum" sz="quarter" idx="23"/>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7526296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US"/>
              <a:t>Click icon to add picture</a:t>
            </a:r>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20524626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39" name="Picture Placeholder 138">
            <a:extLst>
              <a:ext uri="{FF2B5EF4-FFF2-40B4-BE49-F238E27FC236}">
                <a16:creationId xmlns:a16="http://schemas.microsoft.com/office/drawing/2014/main" id="{D87FD7A2-8AF9-450B-AA84-809A435321D8}"/>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3522183"/>
            <a:ext cx="4772203" cy="1227635"/>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500"/>
              </a:spcBef>
              <a:spcAft>
                <a:spcPts val="0"/>
              </a:spcAft>
              <a:buNone/>
              <a:defRPr sz="2000" b="1">
                <a:solidFill>
                  <a:schemeClr val="accent2"/>
                </a:solidFill>
                <a:latin typeface="+mn-lt"/>
              </a:defRPr>
            </a:lvl1pPr>
            <a:lvl2pPr marL="0" indent="0" algn="l">
              <a:spcBef>
                <a:spcPts val="500"/>
              </a:spcBef>
              <a:buNone/>
              <a:defRPr sz="2000" b="0">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subtitle</a:t>
            </a:r>
          </a:p>
          <a:p>
            <a:pPr lvl="1"/>
            <a:r>
              <a:rPr lang="en-AU" noProof="0" dirty="0"/>
              <a:t>Two</a:t>
            </a:r>
          </a:p>
          <a:p>
            <a:pPr lvl="2"/>
            <a:r>
              <a:rPr lang="en-AU" noProof="0" dirty="0"/>
              <a:t>Three</a:t>
            </a:r>
          </a:p>
          <a:p>
            <a:pPr lvl="8"/>
            <a:r>
              <a:rPr lang="en-AU" noProof="0" dirty="0"/>
              <a:t>four</a:t>
            </a:r>
          </a:p>
        </p:txBody>
      </p:sp>
      <p:sp>
        <p:nvSpPr>
          <p:cNvPr id="2" name="TextBox 1">
            <a:extLst>
              <a:ext uri="{FF2B5EF4-FFF2-40B4-BE49-F238E27FC236}">
                <a16:creationId xmlns:a16="http://schemas.microsoft.com/office/drawing/2014/main" id="{B196D528-3F8C-4131-B8C8-D41C96117732}"/>
              </a:ext>
            </a:extLst>
          </p:cNvPr>
          <p:cNvSpPr txBox="1"/>
          <p:nvPr userDrawn="1"/>
        </p:nvSpPr>
        <p:spPr>
          <a:xfrm>
            <a:off x="514871" y="2525876"/>
            <a:ext cx="3164224" cy="677108"/>
          </a:xfrm>
          <a:prstGeom prst="rect">
            <a:avLst/>
          </a:prstGeom>
          <a:noFill/>
        </p:spPr>
        <p:txBody>
          <a:bodyPr wrap="square" rtlCol="0">
            <a:spAutoFit/>
          </a:bodyPr>
          <a:lstStyle/>
          <a:p>
            <a:r>
              <a:rPr lang="en-AU" sz="3800" b="1" kern="1200" dirty="0">
                <a:solidFill>
                  <a:schemeClr val="bg1"/>
                </a:solidFill>
                <a:latin typeface="+mj-lt"/>
                <a:ea typeface="+mn-ea"/>
                <a:cs typeface="+mn-cs"/>
              </a:rPr>
              <a:t>Thank you</a:t>
            </a:r>
          </a:p>
        </p:txBody>
      </p:sp>
      <p:sp>
        <p:nvSpPr>
          <p:cNvPr id="68" name="Text Placeholder 140">
            <a:extLst>
              <a:ext uri="{FF2B5EF4-FFF2-40B4-BE49-F238E27FC236}">
                <a16:creationId xmlns:a16="http://schemas.microsoft.com/office/drawing/2014/main" id="{0240AC5B-4C6A-426A-B2D7-877F8935F418}"/>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9" name="Text Placeholder 135">
            <a:extLst>
              <a:ext uri="{FF2B5EF4-FFF2-40B4-BE49-F238E27FC236}">
                <a16:creationId xmlns:a16="http://schemas.microsoft.com/office/drawing/2014/main" id="{E5A84B8F-F202-4882-842F-83827F0172A4}"/>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70" name="Group 4">
            <a:extLst>
              <a:ext uri="{FF2B5EF4-FFF2-40B4-BE49-F238E27FC236}">
                <a16:creationId xmlns:a16="http://schemas.microsoft.com/office/drawing/2014/main" id="{EC37A7B2-975C-4770-92F5-8992CA55725E}"/>
              </a:ext>
            </a:extLst>
          </p:cNvPr>
          <p:cNvGrpSpPr>
            <a:grpSpLocks noChangeAspect="1"/>
          </p:cNvGrpSpPr>
          <p:nvPr userDrawn="1"/>
        </p:nvGrpSpPr>
        <p:grpSpPr bwMode="auto">
          <a:xfrm>
            <a:off x="421066" y="453777"/>
            <a:ext cx="1662286" cy="1666547"/>
            <a:chOff x="2864" y="1181"/>
            <a:chExt cx="1952" cy="1957"/>
          </a:xfrm>
          <a:blipFill>
            <a:blip r:embed="rId3"/>
            <a:stretch>
              <a:fillRect/>
            </a:stretch>
          </a:blipFill>
        </p:grpSpPr>
        <p:sp>
          <p:nvSpPr>
            <p:cNvPr id="71" name="AutoShape 3">
              <a:extLst>
                <a:ext uri="{FF2B5EF4-FFF2-40B4-BE49-F238E27FC236}">
                  <a16:creationId xmlns:a16="http://schemas.microsoft.com/office/drawing/2014/main" id="{54F552E3-D38D-41BC-82E3-60C997948365}"/>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Rectangle 5">
              <a:extLst>
                <a:ext uri="{FF2B5EF4-FFF2-40B4-BE49-F238E27FC236}">
                  <a16:creationId xmlns:a16="http://schemas.microsoft.com/office/drawing/2014/main" id="{569FA1AE-C9C3-462F-A77A-B6BBCF918C9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6">
              <a:extLst>
                <a:ext uri="{FF2B5EF4-FFF2-40B4-BE49-F238E27FC236}">
                  <a16:creationId xmlns:a16="http://schemas.microsoft.com/office/drawing/2014/main" id="{6DB2EA32-9261-498B-830E-2FBDFA157F5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7">
              <a:extLst>
                <a:ext uri="{FF2B5EF4-FFF2-40B4-BE49-F238E27FC236}">
                  <a16:creationId xmlns:a16="http://schemas.microsoft.com/office/drawing/2014/main" id="{EFF73E3A-06C3-4974-93E2-696040A8975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8">
              <a:extLst>
                <a:ext uri="{FF2B5EF4-FFF2-40B4-BE49-F238E27FC236}">
                  <a16:creationId xmlns:a16="http://schemas.microsoft.com/office/drawing/2014/main" id="{C4DC2C60-02AB-49AD-B3DD-BBCF7166C835}"/>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9">
              <a:extLst>
                <a:ext uri="{FF2B5EF4-FFF2-40B4-BE49-F238E27FC236}">
                  <a16:creationId xmlns:a16="http://schemas.microsoft.com/office/drawing/2014/main" id="{30961497-8835-4080-AFE2-534351DE2631}"/>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0">
              <a:extLst>
                <a:ext uri="{FF2B5EF4-FFF2-40B4-BE49-F238E27FC236}">
                  <a16:creationId xmlns:a16="http://schemas.microsoft.com/office/drawing/2014/main" id="{E68F9C23-752D-42BE-A4E5-9B68536CDFD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1">
              <a:extLst>
                <a:ext uri="{FF2B5EF4-FFF2-40B4-BE49-F238E27FC236}">
                  <a16:creationId xmlns:a16="http://schemas.microsoft.com/office/drawing/2014/main" id="{13FC5098-8507-4098-93FB-F2624FFC64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2">
              <a:extLst>
                <a:ext uri="{FF2B5EF4-FFF2-40B4-BE49-F238E27FC236}">
                  <a16:creationId xmlns:a16="http://schemas.microsoft.com/office/drawing/2014/main" id="{7E5888E8-4F68-4921-8A2B-AEC299F6A1C2}"/>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3">
              <a:extLst>
                <a:ext uri="{FF2B5EF4-FFF2-40B4-BE49-F238E27FC236}">
                  <a16:creationId xmlns:a16="http://schemas.microsoft.com/office/drawing/2014/main" id="{B67C5942-8CB4-499B-AA8B-12470AC8A79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4">
              <a:extLst>
                <a:ext uri="{FF2B5EF4-FFF2-40B4-BE49-F238E27FC236}">
                  <a16:creationId xmlns:a16="http://schemas.microsoft.com/office/drawing/2014/main" id="{7AD189ED-F890-4E02-8D27-6A3CE264891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5">
              <a:extLst>
                <a:ext uri="{FF2B5EF4-FFF2-40B4-BE49-F238E27FC236}">
                  <a16:creationId xmlns:a16="http://schemas.microsoft.com/office/drawing/2014/main" id="{A694629D-32D1-4504-B143-297920522C9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6">
              <a:extLst>
                <a:ext uri="{FF2B5EF4-FFF2-40B4-BE49-F238E27FC236}">
                  <a16:creationId xmlns:a16="http://schemas.microsoft.com/office/drawing/2014/main" id="{2412EA18-A215-4DFD-A0A6-2AD409F481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7">
              <a:extLst>
                <a:ext uri="{FF2B5EF4-FFF2-40B4-BE49-F238E27FC236}">
                  <a16:creationId xmlns:a16="http://schemas.microsoft.com/office/drawing/2014/main" id="{C4E0E6D7-A2DC-410B-9822-C2D716A99AB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8">
              <a:extLst>
                <a:ext uri="{FF2B5EF4-FFF2-40B4-BE49-F238E27FC236}">
                  <a16:creationId xmlns:a16="http://schemas.microsoft.com/office/drawing/2014/main" id="{D7B7983B-BA78-4770-8F07-998CF704FD22}"/>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19">
              <a:extLst>
                <a:ext uri="{FF2B5EF4-FFF2-40B4-BE49-F238E27FC236}">
                  <a16:creationId xmlns:a16="http://schemas.microsoft.com/office/drawing/2014/main" id="{A748B14A-0908-4434-A2E9-F3E4992B204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Freeform 20">
              <a:extLst>
                <a:ext uri="{FF2B5EF4-FFF2-40B4-BE49-F238E27FC236}">
                  <a16:creationId xmlns:a16="http://schemas.microsoft.com/office/drawing/2014/main" id="{9A723747-6853-43C4-AAB4-C1C0C93D9934}"/>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Rectangle 21">
              <a:extLst>
                <a:ext uri="{FF2B5EF4-FFF2-40B4-BE49-F238E27FC236}">
                  <a16:creationId xmlns:a16="http://schemas.microsoft.com/office/drawing/2014/main" id="{135592F9-D2BB-451E-96FF-092A1EE1A3BE}"/>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2">
              <a:extLst>
                <a:ext uri="{FF2B5EF4-FFF2-40B4-BE49-F238E27FC236}">
                  <a16:creationId xmlns:a16="http://schemas.microsoft.com/office/drawing/2014/main" id="{745670F2-51EA-4EA7-A414-FB609C350ED5}"/>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3">
              <a:extLst>
                <a:ext uri="{FF2B5EF4-FFF2-40B4-BE49-F238E27FC236}">
                  <a16:creationId xmlns:a16="http://schemas.microsoft.com/office/drawing/2014/main" id="{99B68E36-21CB-49F9-8DAA-F892BB3F7740}"/>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4">
              <a:extLst>
                <a:ext uri="{FF2B5EF4-FFF2-40B4-BE49-F238E27FC236}">
                  <a16:creationId xmlns:a16="http://schemas.microsoft.com/office/drawing/2014/main" id="{F07D88E7-14BD-4576-AC88-8D241E6B93B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5">
              <a:extLst>
                <a:ext uri="{FF2B5EF4-FFF2-40B4-BE49-F238E27FC236}">
                  <a16:creationId xmlns:a16="http://schemas.microsoft.com/office/drawing/2014/main" id="{BCAAAD9F-0A1F-49A6-A4DE-A5A523C54625}"/>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6">
              <a:extLst>
                <a:ext uri="{FF2B5EF4-FFF2-40B4-BE49-F238E27FC236}">
                  <a16:creationId xmlns:a16="http://schemas.microsoft.com/office/drawing/2014/main" id="{DA1B6F50-51ED-4149-9C09-11E80089776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7">
              <a:extLst>
                <a:ext uri="{FF2B5EF4-FFF2-40B4-BE49-F238E27FC236}">
                  <a16:creationId xmlns:a16="http://schemas.microsoft.com/office/drawing/2014/main" id="{0AC74EF2-F419-4368-912E-71A0EA81D8E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8">
              <a:extLst>
                <a:ext uri="{FF2B5EF4-FFF2-40B4-BE49-F238E27FC236}">
                  <a16:creationId xmlns:a16="http://schemas.microsoft.com/office/drawing/2014/main" id="{1C171149-6E4E-4D78-AB93-8E367FDD9F4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29">
              <a:extLst>
                <a:ext uri="{FF2B5EF4-FFF2-40B4-BE49-F238E27FC236}">
                  <a16:creationId xmlns:a16="http://schemas.microsoft.com/office/drawing/2014/main" id="{A815DF7B-E424-42AB-A6AB-634DA40688E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0">
              <a:extLst>
                <a:ext uri="{FF2B5EF4-FFF2-40B4-BE49-F238E27FC236}">
                  <a16:creationId xmlns:a16="http://schemas.microsoft.com/office/drawing/2014/main" id="{66BD8C37-8BC5-45CD-B87D-5AFE1A70DC26}"/>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1">
              <a:extLst>
                <a:ext uri="{FF2B5EF4-FFF2-40B4-BE49-F238E27FC236}">
                  <a16:creationId xmlns:a16="http://schemas.microsoft.com/office/drawing/2014/main" id="{2CEB33A3-B63A-4808-96DD-C5F24BF9ACF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2">
              <a:extLst>
                <a:ext uri="{FF2B5EF4-FFF2-40B4-BE49-F238E27FC236}">
                  <a16:creationId xmlns:a16="http://schemas.microsoft.com/office/drawing/2014/main" id="{C313A88E-E4EB-47A3-9504-3CBEC9DA296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4">
              <a:extLst>
                <a:ext uri="{FF2B5EF4-FFF2-40B4-BE49-F238E27FC236}">
                  <a16:creationId xmlns:a16="http://schemas.microsoft.com/office/drawing/2014/main" id="{56F05306-E858-4AD6-9044-0829EB27D9AA}"/>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5">
              <a:extLst>
                <a:ext uri="{FF2B5EF4-FFF2-40B4-BE49-F238E27FC236}">
                  <a16:creationId xmlns:a16="http://schemas.microsoft.com/office/drawing/2014/main" id="{32901447-608B-4121-B7E4-6FCEAEA2508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6">
              <a:extLst>
                <a:ext uri="{FF2B5EF4-FFF2-40B4-BE49-F238E27FC236}">
                  <a16:creationId xmlns:a16="http://schemas.microsoft.com/office/drawing/2014/main" id="{39190006-5196-47DB-99AE-94D3B7F0459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7">
              <a:extLst>
                <a:ext uri="{FF2B5EF4-FFF2-40B4-BE49-F238E27FC236}">
                  <a16:creationId xmlns:a16="http://schemas.microsoft.com/office/drawing/2014/main" id="{8604054B-C93B-45A8-AB0E-E4348614520B}"/>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8">
              <a:extLst>
                <a:ext uri="{FF2B5EF4-FFF2-40B4-BE49-F238E27FC236}">
                  <a16:creationId xmlns:a16="http://schemas.microsoft.com/office/drawing/2014/main" id="{D0EFF960-9F83-4FFE-BF82-B52577442D3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39">
              <a:extLst>
                <a:ext uri="{FF2B5EF4-FFF2-40B4-BE49-F238E27FC236}">
                  <a16:creationId xmlns:a16="http://schemas.microsoft.com/office/drawing/2014/main" id="{99D3D888-B3BA-4D97-B256-1108E2C3F2E3}"/>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0">
              <a:extLst>
                <a:ext uri="{FF2B5EF4-FFF2-40B4-BE49-F238E27FC236}">
                  <a16:creationId xmlns:a16="http://schemas.microsoft.com/office/drawing/2014/main" id="{7F59FA3C-1276-422B-80A8-04EF5B7FFB3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1">
              <a:extLst>
                <a:ext uri="{FF2B5EF4-FFF2-40B4-BE49-F238E27FC236}">
                  <a16:creationId xmlns:a16="http://schemas.microsoft.com/office/drawing/2014/main" id="{0F1A5475-0A1C-4B1A-97EC-5E3CD806750C}"/>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2">
              <a:extLst>
                <a:ext uri="{FF2B5EF4-FFF2-40B4-BE49-F238E27FC236}">
                  <a16:creationId xmlns:a16="http://schemas.microsoft.com/office/drawing/2014/main" id="{A3DDBAEE-DF7C-4EC8-94DD-05D69B1CDE43}"/>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3">
              <a:extLst>
                <a:ext uri="{FF2B5EF4-FFF2-40B4-BE49-F238E27FC236}">
                  <a16:creationId xmlns:a16="http://schemas.microsoft.com/office/drawing/2014/main" id="{D5F93DF4-E313-489C-8E2A-B483A92DEDD8}"/>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4">
              <a:extLst>
                <a:ext uri="{FF2B5EF4-FFF2-40B4-BE49-F238E27FC236}">
                  <a16:creationId xmlns:a16="http://schemas.microsoft.com/office/drawing/2014/main" id="{4DC15CBD-9941-4E37-A8B4-F231D3B3151B}"/>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5">
              <a:extLst>
                <a:ext uri="{FF2B5EF4-FFF2-40B4-BE49-F238E27FC236}">
                  <a16:creationId xmlns:a16="http://schemas.microsoft.com/office/drawing/2014/main" id="{9ADB481C-21A1-49F8-ACE4-4CD0729D920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6">
              <a:extLst>
                <a:ext uri="{FF2B5EF4-FFF2-40B4-BE49-F238E27FC236}">
                  <a16:creationId xmlns:a16="http://schemas.microsoft.com/office/drawing/2014/main" id="{E4D2031E-0A6F-4C49-9ED4-AB51D06F0F1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7">
              <a:extLst>
                <a:ext uri="{FF2B5EF4-FFF2-40B4-BE49-F238E27FC236}">
                  <a16:creationId xmlns:a16="http://schemas.microsoft.com/office/drawing/2014/main" id="{C44C9E42-3F3B-4C13-A2DA-02F22BA28A8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8">
              <a:extLst>
                <a:ext uri="{FF2B5EF4-FFF2-40B4-BE49-F238E27FC236}">
                  <a16:creationId xmlns:a16="http://schemas.microsoft.com/office/drawing/2014/main" id="{01353E56-76A6-4F6D-B228-D349DD153DAB}"/>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49">
              <a:extLst>
                <a:ext uri="{FF2B5EF4-FFF2-40B4-BE49-F238E27FC236}">
                  <a16:creationId xmlns:a16="http://schemas.microsoft.com/office/drawing/2014/main" id="{61622A06-0465-4E80-BE10-ABA3B3FE3DEF}"/>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0">
              <a:extLst>
                <a:ext uri="{FF2B5EF4-FFF2-40B4-BE49-F238E27FC236}">
                  <a16:creationId xmlns:a16="http://schemas.microsoft.com/office/drawing/2014/main" id="{87927BE2-A3FC-4F6C-B8B1-028431DC64BC}"/>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1">
              <a:extLst>
                <a:ext uri="{FF2B5EF4-FFF2-40B4-BE49-F238E27FC236}">
                  <a16:creationId xmlns:a16="http://schemas.microsoft.com/office/drawing/2014/main" id="{9AB4F4C4-EA49-4CC5-B240-860DE380C31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2">
              <a:extLst>
                <a:ext uri="{FF2B5EF4-FFF2-40B4-BE49-F238E27FC236}">
                  <a16:creationId xmlns:a16="http://schemas.microsoft.com/office/drawing/2014/main" id="{357BA5D2-76BC-4D95-9315-2DE8D62D55B7}"/>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3">
              <a:extLst>
                <a:ext uri="{FF2B5EF4-FFF2-40B4-BE49-F238E27FC236}">
                  <a16:creationId xmlns:a16="http://schemas.microsoft.com/office/drawing/2014/main" id="{DCED355D-42FD-4686-B0EF-0E3062E19ED4}"/>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4">
              <a:extLst>
                <a:ext uri="{FF2B5EF4-FFF2-40B4-BE49-F238E27FC236}">
                  <a16:creationId xmlns:a16="http://schemas.microsoft.com/office/drawing/2014/main" id="{0958AEB7-DBAD-45AC-9AB2-48F0F1765950}"/>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5">
              <a:extLst>
                <a:ext uri="{FF2B5EF4-FFF2-40B4-BE49-F238E27FC236}">
                  <a16:creationId xmlns:a16="http://schemas.microsoft.com/office/drawing/2014/main" id="{D21079D7-F09E-4BC4-907F-AB73704555F7}"/>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6">
              <a:extLst>
                <a:ext uri="{FF2B5EF4-FFF2-40B4-BE49-F238E27FC236}">
                  <a16:creationId xmlns:a16="http://schemas.microsoft.com/office/drawing/2014/main" id="{A704AF6D-383A-461D-9A8E-803EB90DE594}"/>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7">
              <a:extLst>
                <a:ext uri="{FF2B5EF4-FFF2-40B4-BE49-F238E27FC236}">
                  <a16:creationId xmlns:a16="http://schemas.microsoft.com/office/drawing/2014/main" id="{FC012E4A-28D8-454A-A556-8AC6B0EB0B6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8">
              <a:extLst>
                <a:ext uri="{FF2B5EF4-FFF2-40B4-BE49-F238E27FC236}">
                  <a16:creationId xmlns:a16="http://schemas.microsoft.com/office/drawing/2014/main" id="{905E96C3-CEAF-465F-98F7-C346C851D7C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59">
              <a:extLst>
                <a:ext uri="{FF2B5EF4-FFF2-40B4-BE49-F238E27FC236}">
                  <a16:creationId xmlns:a16="http://schemas.microsoft.com/office/drawing/2014/main" id="{B96BC9E4-E5E9-4941-BC5B-77E75A08F211}"/>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0">
              <a:extLst>
                <a:ext uri="{FF2B5EF4-FFF2-40B4-BE49-F238E27FC236}">
                  <a16:creationId xmlns:a16="http://schemas.microsoft.com/office/drawing/2014/main" id="{094DCF66-2169-4747-B305-D494F1D1B5D7}"/>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1">
              <a:extLst>
                <a:ext uri="{FF2B5EF4-FFF2-40B4-BE49-F238E27FC236}">
                  <a16:creationId xmlns:a16="http://schemas.microsoft.com/office/drawing/2014/main" id="{4AEC03C8-5E0C-4AFF-AE73-885A440478E9}"/>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9" name="Freeform 62">
              <a:extLst>
                <a:ext uri="{FF2B5EF4-FFF2-40B4-BE49-F238E27FC236}">
                  <a16:creationId xmlns:a16="http://schemas.microsoft.com/office/drawing/2014/main" id="{2F0EA371-30C6-42A1-8D7F-5F691CCF4E2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117761383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B">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75" name="Text Placeholder 140">
            <a:extLst>
              <a:ext uri="{FF2B5EF4-FFF2-40B4-BE49-F238E27FC236}">
                <a16:creationId xmlns:a16="http://schemas.microsoft.com/office/drawing/2014/main" id="{F8C9875D-6ED4-4691-B4EE-6BE289CEFD87}"/>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Text Placeholder 135">
            <a:extLst>
              <a:ext uri="{FF2B5EF4-FFF2-40B4-BE49-F238E27FC236}">
                <a16:creationId xmlns:a16="http://schemas.microsoft.com/office/drawing/2014/main" id="{601F3602-2361-40F0-A995-ABA050961AB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2680219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241772125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Slide-Discover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79" name="Freeform: Shape 78">
            <a:extLst>
              <a:ext uri="{FF2B5EF4-FFF2-40B4-BE49-F238E27FC236}">
                <a16:creationId xmlns:a16="http://schemas.microsoft.com/office/drawing/2014/main" id="{9821C742-34A7-4634-ABFF-1A8C76DB814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CFA768B8-D2D1-447E-9F0E-47C681CCC99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57847716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Slide-Fluid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E3563E49-DAF7-4206-AAD7-38E789258387}"/>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0BA02072-FEDB-429A-A4C0-22D59D09BF0A}"/>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0ABA4448-A18D-4663-B455-EAD951F86205}"/>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88765359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Slide-Strength">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176FAE9-F8D7-45AD-AA56-97F65AF5C7CF}"/>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B87D9FE-C85C-4214-9157-DD7F3ED28A34}"/>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15BBA84-73B3-48DF-B6EE-69867E46B6EF}"/>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38731914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Slide-Structur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229705A0-38F7-4A9C-86A4-2F68DE74B02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4D897568-993B-4A02-A134-6722AC6A9865}"/>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CA8F343C-4D99-4A43-995F-05ACA5C64EB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7824678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Slide-Commun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624966D-E4EA-4F50-9BB6-48291DC82572}"/>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C435E10-BA07-43CA-946E-F929538E56E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8818C800-1FD7-46E3-9513-EDED28C7D419}"/>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1317661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Slide-Knowledg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54BDF27-BFAD-478C-A199-3DB667D3F5E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219F3B99-BA96-428A-8B96-08B07C39576F}"/>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E6A1775-999F-4891-AEA1-BDBEAF077E5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3258611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Slide-Learnin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80" name="Freeform: Shape 79">
            <a:extLst>
              <a:ext uri="{FF2B5EF4-FFF2-40B4-BE49-F238E27FC236}">
                <a16:creationId xmlns:a16="http://schemas.microsoft.com/office/drawing/2014/main" id="{9F2674CC-72EB-4595-86BE-D02CD83455C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4" name="Text Placeholder 140">
            <a:extLst>
              <a:ext uri="{FF2B5EF4-FFF2-40B4-BE49-F238E27FC236}">
                <a16:creationId xmlns:a16="http://schemas.microsoft.com/office/drawing/2014/main" id="{C2FB46BE-AAF7-42FF-9037-1C6EE88FE3BD}"/>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62CC006-DD2A-4ACA-910F-2010703F4F3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16213437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Slide-Movement">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6725A7B3-05B9-43EC-BD6A-2951B787802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3AF26A12-2ED5-4400-ADF5-846B94638FB6}"/>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EDA5586F-18E7-4601-96CA-50CD2AA81EC8}"/>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63850342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Slide B-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C553431B-6092-48C5-AD7C-F30516D7A38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2" name="Text Placeholder 140">
            <a:extLst>
              <a:ext uri="{FF2B5EF4-FFF2-40B4-BE49-F238E27FC236}">
                <a16:creationId xmlns:a16="http://schemas.microsoft.com/office/drawing/2014/main" id="{B4389B36-E541-48E7-A912-C35EE13572D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BA1EDDF-3973-431D-958F-640EC310C4D6}"/>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995718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C">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12204000" cy="6857998"/>
          </a:xfrm>
          <a:solidFill>
            <a:schemeClr val="bg1">
              <a:lumMod val="85000"/>
            </a:schemeClr>
          </a:solidFill>
        </p:spPr>
        <p:txBody>
          <a:bodyPr lIns="360000" tIns="360000" rIns="36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73" name="Subtitle 72">
            <a:extLst>
              <a:ext uri="{FF2B5EF4-FFF2-40B4-BE49-F238E27FC236}">
                <a16:creationId xmlns:a16="http://schemas.microsoft.com/office/drawing/2014/main" id="{2993D1DC-23D0-40CA-BA80-0CCA239AC610}"/>
              </a:ext>
            </a:extLst>
          </p:cNvPr>
          <p:cNvSpPr>
            <a:spLocks noGrp="1"/>
          </p:cNvSpPr>
          <p:nvPr>
            <p:ph type="subTitle" idx="1" hasCustomPrompt="1"/>
          </p:nvPr>
        </p:nvSpPr>
        <p:spPr>
          <a:xfrm>
            <a:off x="0" y="0"/>
            <a:ext cx="5729283" cy="6857998"/>
          </a:xfrm>
          <a:custGeom>
            <a:avLst/>
            <a:gdLst>
              <a:gd name="connsiteX0" fmla="*/ 0 w 5729283"/>
              <a:gd name="connsiteY0" fmla="*/ 0 h 6857998"/>
              <a:gd name="connsiteX1" fmla="*/ 4311112 w 5729283"/>
              <a:gd name="connsiteY1" fmla="*/ 0 h 6857998"/>
              <a:gd name="connsiteX2" fmla="*/ 5729283 w 5729283"/>
              <a:gd name="connsiteY2" fmla="*/ 5316930 h 6857998"/>
              <a:gd name="connsiteX3" fmla="*/ 0 w 5729283"/>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29283" h="6857998">
                <a:moveTo>
                  <a:pt x="0" y="0"/>
                </a:moveTo>
                <a:lnTo>
                  <a:pt x="4311112" y="0"/>
                </a:lnTo>
                <a:lnTo>
                  <a:pt x="5729283" y="5316930"/>
                </a:lnTo>
                <a:lnTo>
                  <a:pt x="0" y="6857998"/>
                </a:lnTo>
                <a:close/>
              </a:path>
            </a:pathLst>
          </a:custGeom>
          <a:solidFill>
            <a:schemeClr val="bg1">
              <a:alpha val="80000"/>
            </a:schemeClr>
          </a:solidFill>
        </p:spPr>
        <p:txBody>
          <a:bodyPr wrap="square" lIns="576000" tIns="2484000" rIns="1404000" anchor="t" anchorCtr="0">
            <a:noAutofit/>
          </a:bodyPr>
          <a:lstStyle>
            <a:lvl1pPr marL="0" indent="0" algn="l">
              <a:spcAft>
                <a:spcPts val="12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37" name="Text Placeholder 135">
            <a:extLst>
              <a:ext uri="{FF2B5EF4-FFF2-40B4-BE49-F238E27FC236}">
                <a16:creationId xmlns:a16="http://schemas.microsoft.com/office/drawing/2014/main" id="{081B6B67-7D18-4A84-A9C8-F8EB715A3FB3}"/>
              </a:ext>
            </a:extLst>
          </p:cNvPr>
          <p:cNvSpPr>
            <a:spLocks noGrp="1" noChangeAspect="1"/>
          </p:cNvSpPr>
          <p:nvPr>
            <p:ph type="body" sz="quarter" idx="14" hasCustomPrompt="1"/>
          </p:nvPr>
        </p:nvSpPr>
        <p:spPr>
          <a:xfrm>
            <a:off x="607255" y="616633"/>
            <a:ext cx="1440000" cy="144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39" name="Text Placeholder 140">
            <a:extLst>
              <a:ext uri="{FF2B5EF4-FFF2-40B4-BE49-F238E27FC236}">
                <a16:creationId xmlns:a16="http://schemas.microsoft.com/office/drawing/2014/main" id="{57544754-61DA-4535-96B6-21D24A61885D}"/>
              </a:ext>
            </a:extLst>
          </p:cNvPr>
          <p:cNvSpPr>
            <a:spLocks noGrp="1"/>
          </p:cNvSpPr>
          <p:nvPr>
            <p:ph type="body" sz="quarter" idx="16" hasCustomPrompt="1"/>
          </p:nvPr>
        </p:nvSpPr>
        <p:spPr>
          <a:xfrm>
            <a:off x="500063" y="5265337"/>
            <a:ext cx="356711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8" name="Text Placeholder 135">
            <a:extLst>
              <a:ext uri="{FF2B5EF4-FFF2-40B4-BE49-F238E27FC236}">
                <a16:creationId xmlns:a16="http://schemas.microsoft.com/office/drawing/2014/main" id="{08BE5594-C448-4AC9-B08C-E09264A1634F}"/>
              </a:ext>
            </a:extLst>
          </p:cNvPr>
          <p:cNvSpPr>
            <a:spLocks noGrp="1"/>
          </p:cNvSpPr>
          <p:nvPr>
            <p:ph type="body" sz="quarter" idx="17" hasCustomPrompt="1"/>
          </p:nvPr>
        </p:nvSpPr>
        <p:spPr>
          <a:xfrm>
            <a:off x="607255" y="52093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4439700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Slide B-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86F4D0A5-6CC7-400E-9C3C-0694666F6F8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C8E1928D-065A-4AB1-9DF2-3C1374F8D11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11A1BDE-E875-46F4-AFCD-40A301028118}"/>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96075915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Slide B-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44E114E6-BD85-4C72-BAB6-6A2A343DA8D5}"/>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3156ADEC-0272-4274-9765-6F13B085BBDE}"/>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13892CA3-1F3C-40B3-9F82-3B2099571FB1}"/>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0147513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Slide B-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FCFB8DF9-51A8-485E-9F12-E5A3330F489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2DDB1C3D-68C3-412D-8EB3-97570F00136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8C843FD-33AA-4EEC-9FDF-27DC52E9A1E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342566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Slide B-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9C7F53C6-9053-440C-8E3D-971AFB12FFFC}"/>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7AF040AB-A5DC-4D6D-B6BA-75BCAFC7AAFC}"/>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51F7505-AB35-46E5-9D36-6EFD604C99AC}"/>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26421944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Slide B-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54420FA1-8DAE-4658-86CF-B5658CDC24E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234B86AF-61C0-4BEF-AED9-AB6E1045862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1EC55AF-72F6-4B80-B565-E4736853BBD5}"/>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80142751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Slide B-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C8A16490-7A25-479D-8887-224357329F5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E5F69457-834C-4B3E-AF4C-CDBC7D6FC8A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C135A83-4349-4D19-A851-56FC171B943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7980711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Slide B-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EABDE6FE-819A-4678-A6E8-009E38A1A56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FD7259D0-6B32-4DE1-8F13-A21A1C988BF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D42A6F0E-E106-4C5B-90DE-D6097D2850F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2631841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Section Header C-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60928" t="-30644" r="-107570"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8" name="Text Placeholder 140">
            <a:extLst>
              <a:ext uri="{FF2B5EF4-FFF2-40B4-BE49-F238E27FC236}">
                <a16:creationId xmlns:a16="http://schemas.microsoft.com/office/drawing/2014/main" id="{4CE4066F-5CB1-43C1-8385-16A6CA0296A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7C590671-A7C1-4FD2-8937-335D342E216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88980855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ection Header C-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122106" t="-35294" r="-54327"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C88C7B38-255E-4D79-80C8-2A025E1CFAC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C7B1783-9A42-4500-B3D5-978D81F02062}"/>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71756115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Section Header C-Strength">
    <p:bg>
      <p:bgPr>
        <a:blipFill>
          <a:blip r:embed="rId2"/>
          <a:stretch>
            <a:fillRect/>
          </a:stretch>
        </a:blip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55179" t="-40292" r="-67666" b="-4637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B37A7C5F-6C97-4907-9B6E-CAD54B542D5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9411580-DB87-4A03-8CAA-0596920BA9B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276569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partn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2494666" y="686883"/>
            <a:ext cx="3765573"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3" name="Picture Placeholder 2">
            <a:extLst>
              <a:ext uri="{FF2B5EF4-FFF2-40B4-BE49-F238E27FC236}">
                <a16:creationId xmlns:a16="http://schemas.microsoft.com/office/drawing/2014/main" id="{441F2942-2F48-4595-B815-42D3F57C14B8}"/>
              </a:ext>
            </a:extLst>
          </p:cNvPr>
          <p:cNvSpPr>
            <a:spLocks noGrp="1"/>
          </p:cNvSpPr>
          <p:nvPr>
            <p:ph type="pic" sz="quarter" idx="18" hasCustomPrompt="1"/>
          </p:nvPr>
        </p:nvSpPr>
        <p:spPr>
          <a:xfrm>
            <a:off x="500062" y="5410200"/>
            <a:ext cx="1939655" cy="923925"/>
          </a:xfrm>
        </p:spPr>
        <p:txBody>
          <a:bodyPr/>
          <a:lstStyle>
            <a:lvl1pPr>
              <a:defRPr sz="1600">
                <a:solidFill>
                  <a:schemeClr val="bg1"/>
                </a:solidFill>
              </a:defRPr>
            </a:lvl1pPr>
          </a:lstStyle>
          <a:p>
            <a:r>
              <a:rPr lang="en-AU" dirty="0"/>
              <a:t>Click to add partner logos</a:t>
            </a:r>
          </a:p>
        </p:txBody>
      </p:sp>
      <p:sp>
        <p:nvSpPr>
          <p:cNvPr id="79" name="Picture Placeholder 2">
            <a:extLst>
              <a:ext uri="{FF2B5EF4-FFF2-40B4-BE49-F238E27FC236}">
                <a16:creationId xmlns:a16="http://schemas.microsoft.com/office/drawing/2014/main" id="{649337E6-8710-4F9B-AE53-FDDFC8849CF6}"/>
              </a:ext>
            </a:extLst>
          </p:cNvPr>
          <p:cNvSpPr>
            <a:spLocks noGrp="1"/>
          </p:cNvSpPr>
          <p:nvPr>
            <p:ph type="pic" sz="quarter" idx="19" hasCustomPrompt="1"/>
          </p:nvPr>
        </p:nvSpPr>
        <p:spPr>
          <a:xfrm>
            <a:off x="2601859" y="5410200"/>
            <a:ext cx="1939655" cy="923925"/>
          </a:xfrm>
        </p:spPr>
        <p:txBody>
          <a:bodyPr/>
          <a:lstStyle>
            <a:lvl1pPr>
              <a:defRPr sz="1600">
                <a:solidFill>
                  <a:schemeClr val="bg1"/>
                </a:solidFill>
              </a:defRPr>
            </a:lvl1pPr>
          </a:lstStyle>
          <a:p>
            <a:r>
              <a:rPr lang="en-AU" dirty="0"/>
              <a:t>Click to add partner logos</a:t>
            </a:r>
          </a:p>
        </p:txBody>
      </p:sp>
      <p:sp>
        <p:nvSpPr>
          <p:cNvPr id="80" name="Picture Placeholder 2">
            <a:extLst>
              <a:ext uri="{FF2B5EF4-FFF2-40B4-BE49-F238E27FC236}">
                <a16:creationId xmlns:a16="http://schemas.microsoft.com/office/drawing/2014/main" id="{2E04A960-7ECB-4B73-A38E-482CE39F43DB}"/>
              </a:ext>
            </a:extLst>
          </p:cNvPr>
          <p:cNvSpPr>
            <a:spLocks noGrp="1"/>
          </p:cNvSpPr>
          <p:nvPr>
            <p:ph type="pic" sz="quarter" idx="20" hasCustomPrompt="1"/>
          </p:nvPr>
        </p:nvSpPr>
        <p:spPr>
          <a:xfrm>
            <a:off x="4703656" y="5410200"/>
            <a:ext cx="1939655" cy="923925"/>
          </a:xfrm>
        </p:spPr>
        <p:txBody>
          <a:bodyPr/>
          <a:lstStyle>
            <a:lvl1pPr>
              <a:defRPr sz="1600">
                <a:solidFill>
                  <a:schemeClr val="bg1"/>
                </a:solidFill>
              </a:defRPr>
            </a:lvl1pPr>
          </a:lstStyle>
          <a:p>
            <a:r>
              <a:rPr lang="en-AU" dirty="0"/>
              <a:t>Click to add partner logos</a:t>
            </a:r>
          </a:p>
        </p:txBody>
      </p:sp>
      <p:sp>
        <p:nvSpPr>
          <p:cNvPr id="81" name="Text Placeholder 135">
            <a:extLst>
              <a:ext uri="{FF2B5EF4-FFF2-40B4-BE49-F238E27FC236}">
                <a16:creationId xmlns:a16="http://schemas.microsoft.com/office/drawing/2014/main" id="{440AA25A-4016-4893-8A83-7E4393420338}"/>
              </a:ext>
            </a:extLst>
          </p:cNvPr>
          <p:cNvSpPr>
            <a:spLocks noGrp="1"/>
          </p:cNvSpPr>
          <p:nvPr>
            <p:ph type="body" sz="quarter" idx="21" hasCustomPrompt="1"/>
          </p:nvPr>
        </p:nvSpPr>
        <p:spPr>
          <a:xfrm>
            <a:off x="2601859" y="630906"/>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72463026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Section Header C-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6836" t="-3166" r="-52387" b="-578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47EAFC36-6B42-4718-B950-E73D679183E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2C5AC15-2F83-4DFF-A7D6-FDC451DF0F79}"/>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92041992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Section Header C-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7082" t="-12072" r="-54824" b="-15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9A35FC83-B4F8-4E38-8B51-53931CF7E2CB}"/>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9D845B7-610D-45D7-886B-50A578383BF7}"/>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81920816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ection Header C-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0012" t="-12876" r="-48014" b="-132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97A5019C-6BF2-4398-8DAA-FF283C94EA0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47F16148-6109-4250-8F2B-85B5C621F02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55453532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Section Header C-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53571" t="-17583" r="-76930" b="-302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77A3F8CD-5F2E-491B-926F-DCC7B4CAEC7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495759F-BC16-45E8-9CE1-BF7AC6B52D0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48475225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Section Header C-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9968" t="-3581" r="-35868" b="-881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06AF1983-185F-47DE-98ED-8E65C1C77DFD}"/>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D9D2841-CD85-42CB-9788-F269FA32FEC4}"/>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61214058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11408407"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21/11/2022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309709862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21/11/2022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13741"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229001401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21/11/2022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8" y="1532415"/>
            <a:ext cx="11408407"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09324917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21/11/2022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8" y="1532415"/>
            <a:ext cx="11408407" cy="4459189"/>
          </a:xfrm>
        </p:spPr>
        <p:txBody>
          <a:bodyPr numCol="3"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363440542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7559430" cy="592453"/>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6447022"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8136900" y="433468"/>
            <a:ext cx="3621629" cy="5739039"/>
          </a:xfrm>
          <a:blipFill>
            <a:blip r:embed="rId2" cstate="screen">
              <a:extLst>
                <a:ext uri="{28A0092B-C50C-407E-A947-70E740481C1C}">
                  <a14:useLocalDpi xmlns:a14="http://schemas.microsoft.com/office/drawing/2010/main"/>
                </a:ext>
              </a:extLst>
            </a:blip>
            <a:srcRect/>
            <a:stretch>
              <a:fillRect l="-25545" t="-2787" r="-25545" b="-2787"/>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10" name="Media Placeholder 5">
            <a:extLst>
              <a:ext uri="{FF2B5EF4-FFF2-40B4-BE49-F238E27FC236}">
                <a16:creationId xmlns:a16="http://schemas.microsoft.com/office/drawing/2014/main" id="{D4618085-6A58-496C-A30D-555A1C153755}"/>
              </a:ext>
            </a:extLst>
          </p:cNvPr>
          <p:cNvSpPr>
            <a:spLocks noGrp="1"/>
          </p:cNvSpPr>
          <p:nvPr>
            <p:ph type="media" sz="quarter" idx="17" hasCustomPrompt="1"/>
          </p:nvPr>
        </p:nvSpPr>
        <p:spPr>
          <a:xfrm>
            <a:off x="433469" y="2124868"/>
            <a:ext cx="7442318" cy="4047639"/>
          </a:xfrm>
          <a:solidFill>
            <a:schemeClr val="bg1">
              <a:lumMod val="85000"/>
            </a:schemeClr>
          </a:solidFill>
        </p:spPr>
        <p:txBody>
          <a:bodyPr/>
          <a:lstStyle>
            <a:lvl1pPr>
              <a:defRPr sz="1600">
                <a:solidFill>
                  <a:schemeClr val="tx1">
                    <a:lumMod val="50000"/>
                    <a:lumOff val="50000"/>
                  </a:schemeClr>
                </a:solidFill>
              </a:defRPr>
            </a:lvl1pPr>
          </a:lstStyle>
          <a:p>
            <a:r>
              <a:rPr lang="en-AU" dirty="0"/>
              <a:t>Click icon to add video </a:t>
            </a:r>
          </a:p>
        </p:txBody>
      </p:sp>
      <p:sp>
        <p:nvSpPr>
          <p:cNvPr id="2" name="Date Placeholder 1">
            <a:extLst>
              <a:ext uri="{FF2B5EF4-FFF2-40B4-BE49-F238E27FC236}">
                <a16:creationId xmlns:a16="http://schemas.microsoft.com/office/drawing/2014/main" id="{F48E018D-B91E-4FCF-8E3D-E1119B796B64}"/>
              </a:ext>
            </a:extLst>
          </p:cNvPr>
          <p:cNvSpPr>
            <a:spLocks noGrp="1"/>
          </p:cNvSpPr>
          <p:nvPr>
            <p:ph type="dt" sz="half" idx="18"/>
          </p:nvPr>
        </p:nvSpPr>
        <p:spPr/>
        <p:txBody>
          <a:bodyPr/>
          <a:lstStyle/>
          <a:p>
            <a:fld id="{15C1EA3C-26E9-4B87-838B-C7B127160328}" type="datetime1">
              <a:rPr lang="en-AU" noProof="0" smtClean="0"/>
              <a:t>21/11/2022</a:t>
            </a:fld>
            <a:endParaRPr lang="en-AU" noProof="0" dirty="0"/>
          </a:p>
        </p:txBody>
      </p:sp>
      <p:sp>
        <p:nvSpPr>
          <p:cNvPr id="6" name="Slide Number Placeholder 5">
            <a:extLst>
              <a:ext uri="{FF2B5EF4-FFF2-40B4-BE49-F238E27FC236}">
                <a16:creationId xmlns:a16="http://schemas.microsoft.com/office/drawing/2014/main" id="{E0674060-CB40-4866-BC46-412241E584C8}"/>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443735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 B-partner">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Picture Placeholder 2">
            <a:extLst>
              <a:ext uri="{FF2B5EF4-FFF2-40B4-BE49-F238E27FC236}">
                <a16:creationId xmlns:a16="http://schemas.microsoft.com/office/drawing/2014/main" id="{A60525C7-BF5C-4763-BFD2-4489EB5B78B7}"/>
              </a:ext>
            </a:extLst>
          </p:cNvPr>
          <p:cNvSpPr>
            <a:spLocks noGrp="1"/>
          </p:cNvSpPr>
          <p:nvPr>
            <p:ph type="pic" sz="quarter" idx="18" hasCustomPrompt="1"/>
          </p:nvPr>
        </p:nvSpPr>
        <p:spPr>
          <a:xfrm>
            <a:off x="500062"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7" name="Picture Placeholder 2">
            <a:extLst>
              <a:ext uri="{FF2B5EF4-FFF2-40B4-BE49-F238E27FC236}">
                <a16:creationId xmlns:a16="http://schemas.microsoft.com/office/drawing/2014/main" id="{2B0AC9A8-08B7-4674-84A9-EE81504DB88C}"/>
              </a:ext>
            </a:extLst>
          </p:cNvPr>
          <p:cNvSpPr>
            <a:spLocks noGrp="1"/>
          </p:cNvSpPr>
          <p:nvPr>
            <p:ph type="pic" sz="quarter" idx="19" hasCustomPrompt="1"/>
          </p:nvPr>
        </p:nvSpPr>
        <p:spPr>
          <a:xfrm>
            <a:off x="2601859"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8" name="Picture Placeholder 2">
            <a:extLst>
              <a:ext uri="{FF2B5EF4-FFF2-40B4-BE49-F238E27FC236}">
                <a16:creationId xmlns:a16="http://schemas.microsoft.com/office/drawing/2014/main" id="{05998953-BBE0-4246-B9BC-50453554F00A}"/>
              </a:ext>
            </a:extLst>
          </p:cNvPr>
          <p:cNvSpPr>
            <a:spLocks noGrp="1"/>
          </p:cNvSpPr>
          <p:nvPr>
            <p:ph type="pic" sz="quarter" idx="20" hasCustomPrompt="1"/>
          </p:nvPr>
        </p:nvSpPr>
        <p:spPr>
          <a:xfrm>
            <a:off x="4703656"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132" name="Text Placeholder 140">
            <a:extLst>
              <a:ext uri="{FF2B5EF4-FFF2-40B4-BE49-F238E27FC236}">
                <a16:creationId xmlns:a16="http://schemas.microsoft.com/office/drawing/2014/main" id="{CF59814C-B444-4ECE-A32B-683E53AD2059}"/>
              </a:ext>
            </a:extLst>
          </p:cNvPr>
          <p:cNvSpPr>
            <a:spLocks noGrp="1"/>
          </p:cNvSpPr>
          <p:nvPr>
            <p:ph type="body" sz="quarter" idx="17" hasCustomPrompt="1"/>
          </p:nvPr>
        </p:nvSpPr>
        <p:spPr>
          <a:xfrm>
            <a:off x="2494666" y="686883"/>
            <a:ext cx="3776837"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4" name="Text Placeholder 135">
            <a:extLst>
              <a:ext uri="{FF2B5EF4-FFF2-40B4-BE49-F238E27FC236}">
                <a16:creationId xmlns:a16="http://schemas.microsoft.com/office/drawing/2014/main" id="{4AA778C4-F038-4603-85A2-34141147C14C}"/>
              </a:ext>
            </a:extLst>
          </p:cNvPr>
          <p:cNvSpPr>
            <a:spLocks noGrp="1"/>
          </p:cNvSpPr>
          <p:nvPr>
            <p:ph type="body" sz="quarter" idx="21" hasCustomPrompt="1"/>
          </p:nvPr>
        </p:nvSpPr>
        <p:spPr>
          <a:xfrm>
            <a:off x="2601859" y="630906"/>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2291661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04B5C923-130F-4CE2-B289-D278C823149A}"/>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id="{82AA6262-DA14-43FE-B7AA-479C75CB9FFA}"/>
              </a:ext>
            </a:extLst>
          </p:cNvPr>
          <p:cNvSpPr>
            <a:spLocks noGrp="1"/>
          </p:cNvSpPr>
          <p:nvPr>
            <p:ph type="dt" sz="half" idx="17"/>
          </p:nvPr>
        </p:nvSpPr>
        <p:spPr/>
        <p:txBody>
          <a:bodyPr/>
          <a:lstStyle/>
          <a:p>
            <a:fld id="{15C1EA3C-26E9-4B87-838B-C7B127160328}" type="datetime1">
              <a:rPr lang="en-AU" noProof="0" smtClean="0"/>
              <a:t>21/11/2022</a:t>
            </a:fld>
            <a:endParaRPr lang="en-AU" noProof="0" dirty="0"/>
          </a:p>
        </p:txBody>
      </p:sp>
      <p:sp>
        <p:nvSpPr>
          <p:cNvPr id="6" name="Slide Number Placeholder 5">
            <a:extLst>
              <a:ext uri="{FF2B5EF4-FFF2-40B4-BE49-F238E27FC236}">
                <a16:creationId xmlns:a16="http://schemas.microsoft.com/office/drawing/2014/main" id="{12F1FC4A-C989-4916-B28D-469943DEEFD4}"/>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74628951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3894165"/>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84BF7CC0-017F-45FE-92AB-638C82778A12}"/>
              </a:ext>
            </a:extLst>
          </p:cNvPr>
          <p:cNvSpPr>
            <a:spLocks noGrp="1"/>
          </p:cNvSpPr>
          <p:nvPr>
            <p:ph type="ftr" sz="quarter" idx="17"/>
          </p:nvPr>
        </p:nvSpPr>
        <p:spPr/>
        <p:txBody>
          <a:bodyPr/>
          <a:lstStyle/>
          <a:p>
            <a:endParaRPr lang="en-AU" noProof="0" dirty="0"/>
          </a:p>
        </p:txBody>
      </p:sp>
      <p:sp>
        <p:nvSpPr>
          <p:cNvPr id="16" name="Picture Placeholder 8">
            <a:extLst>
              <a:ext uri="{FF2B5EF4-FFF2-40B4-BE49-F238E27FC236}">
                <a16:creationId xmlns:a16="http://schemas.microsoft.com/office/drawing/2014/main" id="{D5D96E0D-0308-450C-A1B8-18356D2C1715}"/>
              </a:ext>
            </a:extLst>
          </p:cNvPr>
          <p:cNvSpPr>
            <a:spLocks noGrp="1"/>
          </p:cNvSpPr>
          <p:nvPr>
            <p:ph type="pic" sz="quarter" idx="21"/>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7" name="Picture Placeholder 8">
            <a:extLst>
              <a:ext uri="{FF2B5EF4-FFF2-40B4-BE49-F238E27FC236}">
                <a16:creationId xmlns:a16="http://schemas.microsoft.com/office/drawing/2014/main" id="{84117D5A-86B7-4AD4-AEA3-09FD38F3CFB8}"/>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0AF26E98-E7B3-401C-BBD3-44AED288710C}"/>
              </a:ext>
            </a:extLst>
          </p:cNvPr>
          <p:cNvSpPr>
            <a:spLocks noGrp="1"/>
          </p:cNvSpPr>
          <p:nvPr>
            <p:ph type="dt" sz="half" idx="25"/>
          </p:nvPr>
        </p:nvSpPr>
        <p:spPr/>
        <p:txBody>
          <a:bodyPr/>
          <a:lstStyle/>
          <a:p>
            <a:fld id="{15C1EA3C-26E9-4B87-838B-C7B127160328}" type="datetime1">
              <a:rPr lang="en-AU" noProof="0" smtClean="0"/>
              <a:t>21/11/2022</a:t>
            </a:fld>
            <a:endParaRPr lang="en-AU" noProof="0" dirty="0"/>
          </a:p>
        </p:txBody>
      </p:sp>
      <p:sp>
        <p:nvSpPr>
          <p:cNvPr id="6" name="Slide Number Placeholder 5">
            <a:extLst>
              <a:ext uri="{FF2B5EF4-FFF2-40B4-BE49-F238E27FC236}">
                <a16:creationId xmlns:a16="http://schemas.microsoft.com/office/drawing/2014/main" id="{E353FC3F-C9AF-4833-9D51-51399AED9176}"/>
              </a:ext>
            </a:extLst>
          </p:cNvPr>
          <p:cNvSpPr>
            <a:spLocks noGrp="1"/>
          </p:cNvSpPr>
          <p:nvPr>
            <p:ph type="sldNum" sz="quarter" idx="26"/>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410239736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C0DA04E8-A36A-4835-AEDD-DEE7F9EE0FA4}"/>
              </a:ext>
            </a:extLst>
          </p:cNvPr>
          <p:cNvSpPr>
            <a:spLocks noGrp="1"/>
          </p:cNvSpPr>
          <p:nvPr>
            <p:ph type="ftr" sz="quarter" idx="18"/>
          </p:nvPr>
        </p:nvSpPr>
        <p:spPr/>
        <p:txBody>
          <a:bodyPr/>
          <a:lstStyle/>
          <a:p>
            <a:endParaRPr lang="en-AU" noProof="0" dirty="0"/>
          </a:p>
        </p:txBody>
      </p:sp>
      <p:sp>
        <p:nvSpPr>
          <p:cNvPr id="11" name="Picture Placeholder 8">
            <a:extLst>
              <a:ext uri="{FF2B5EF4-FFF2-40B4-BE49-F238E27FC236}">
                <a16:creationId xmlns:a16="http://schemas.microsoft.com/office/drawing/2014/main" id="{2EBC3B63-F8E6-4CD5-A3CE-0A68BD6D24E9}"/>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2" name="Picture Placeholder 8">
            <a:extLst>
              <a:ext uri="{FF2B5EF4-FFF2-40B4-BE49-F238E27FC236}">
                <a16:creationId xmlns:a16="http://schemas.microsoft.com/office/drawing/2014/main" id="{E739982C-B3F1-49FA-A015-50C5BA9FD40B}"/>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3" name="Picture Placeholder 8">
            <a:extLst>
              <a:ext uri="{FF2B5EF4-FFF2-40B4-BE49-F238E27FC236}">
                <a16:creationId xmlns:a16="http://schemas.microsoft.com/office/drawing/2014/main" id="{31841E0A-6DB9-42D0-BD80-57DE7F80C2ED}"/>
              </a:ext>
            </a:extLst>
          </p:cNvPr>
          <p:cNvSpPr>
            <a:spLocks noGrp="1"/>
          </p:cNvSpPr>
          <p:nvPr>
            <p:ph type="pic" sz="quarter" idx="2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5D3F4A80-45A0-4953-8364-5BB35BEE19EA}"/>
              </a:ext>
            </a:extLst>
          </p:cNvPr>
          <p:cNvSpPr>
            <a:spLocks noGrp="1"/>
          </p:cNvSpPr>
          <p:nvPr>
            <p:ph type="dt" sz="half" idx="27"/>
          </p:nvPr>
        </p:nvSpPr>
        <p:spPr/>
        <p:txBody>
          <a:bodyPr/>
          <a:lstStyle/>
          <a:p>
            <a:fld id="{15C1EA3C-26E9-4B87-838B-C7B127160328}" type="datetime1">
              <a:rPr lang="en-AU" noProof="0" smtClean="0"/>
              <a:t>21/11/2022</a:t>
            </a:fld>
            <a:endParaRPr lang="en-AU" noProof="0" dirty="0"/>
          </a:p>
        </p:txBody>
      </p:sp>
      <p:sp>
        <p:nvSpPr>
          <p:cNvPr id="6" name="Slide Number Placeholder 5">
            <a:extLst>
              <a:ext uri="{FF2B5EF4-FFF2-40B4-BE49-F238E27FC236}">
                <a16:creationId xmlns:a16="http://schemas.microsoft.com/office/drawing/2014/main" id="{849BD119-1E9F-42C8-BBE3-BA1D5B3AB4DB}"/>
              </a:ext>
            </a:extLst>
          </p:cNvPr>
          <p:cNvSpPr>
            <a:spLocks noGrp="1"/>
          </p:cNvSpPr>
          <p:nvPr>
            <p:ph type="sldNum" sz="quarter" idx="2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22627533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7FCC5649-0B68-4930-83FB-57F771940674}"/>
              </a:ext>
            </a:extLst>
          </p:cNvPr>
          <p:cNvSpPr>
            <a:spLocks noGrp="1"/>
          </p:cNvSpPr>
          <p:nvPr>
            <p:ph type="ftr" sz="quarter" idx="19"/>
          </p:nvPr>
        </p:nvSpPr>
        <p:spPr/>
        <p:txBody>
          <a:bodyPr/>
          <a:lstStyle/>
          <a:p>
            <a:endParaRPr lang="en-AU" noProof="0" dirty="0"/>
          </a:p>
        </p:txBody>
      </p:sp>
      <p:sp>
        <p:nvSpPr>
          <p:cNvPr id="16" name="Picture Placeholder 8">
            <a:extLst>
              <a:ext uri="{FF2B5EF4-FFF2-40B4-BE49-F238E27FC236}">
                <a16:creationId xmlns:a16="http://schemas.microsoft.com/office/drawing/2014/main" id="{1A6C2717-A40C-4B91-A59E-476ABCBFA49D}"/>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7" name="Picture Placeholder 8">
            <a:extLst>
              <a:ext uri="{FF2B5EF4-FFF2-40B4-BE49-F238E27FC236}">
                <a16:creationId xmlns:a16="http://schemas.microsoft.com/office/drawing/2014/main" id="{E5CE3F13-4F10-496E-9AF5-EB9AD5EEB8CD}"/>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8" name="Picture Placeholder 8">
            <a:extLst>
              <a:ext uri="{FF2B5EF4-FFF2-40B4-BE49-F238E27FC236}">
                <a16:creationId xmlns:a16="http://schemas.microsoft.com/office/drawing/2014/main" id="{4F400719-C365-4225-A532-5F986A18ECA4}"/>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9" name="Picture Placeholder 8">
            <a:extLst>
              <a:ext uri="{FF2B5EF4-FFF2-40B4-BE49-F238E27FC236}">
                <a16:creationId xmlns:a16="http://schemas.microsoft.com/office/drawing/2014/main" id="{2B1DF00D-30B2-490C-B3B2-6E92730487D7}"/>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6AADCC63-20FE-4D59-BB93-369A8D612D40}"/>
              </a:ext>
            </a:extLst>
          </p:cNvPr>
          <p:cNvSpPr>
            <a:spLocks noGrp="1"/>
          </p:cNvSpPr>
          <p:nvPr>
            <p:ph type="dt" sz="half" idx="26"/>
          </p:nvPr>
        </p:nvSpPr>
        <p:spPr/>
        <p:txBody>
          <a:bodyPr/>
          <a:lstStyle/>
          <a:p>
            <a:fld id="{15C1EA3C-26E9-4B87-838B-C7B127160328}" type="datetime1">
              <a:rPr lang="en-AU" noProof="0" smtClean="0"/>
              <a:t>21/11/2022</a:t>
            </a:fld>
            <a:endParaRPr lang="en-AU" noProof="0" dirty="0"/>
          </a:p>
        </p:txBody>
      </p:sp>
      <p:sp>
        <p:nvSpPr>
          <p:cNvPr id="6" name="Slide Number Placeholder 5">
            <a:extLst>
              <a:ext uri="{FF2B5EF4-FFF2-40B4-BE49-F238E27FC236}">
                <a16:creationId xmlns:a16="http://schemas.microsoft.com/office/drawing/2014/main" id="{F4F80D9D-A3A2-4222-913D-0FD981A9D57E}"/>
              </a:ext>
            </a:extLst>
          </p:cNvPr>
          <p:cNvSpPr>
            <a:spLocks noGrp="1"/>
          </p:cNvSpPr>
          <p:nvPr>
            <p:ph type="sldNum" sz="quarter" idx="27"/>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310901255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28352491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8218518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6" y="1532415"/>
            <a:ext cx="11408409"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21/11/2022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283428558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7"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21/11/2022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24765"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8465040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21/11/2022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7" y="1532415"/>
            <a:ext cx="11408408"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0284868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21/11/2022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11408408" cy="4459189"/>
          </a:xfrm>
        </p:spPr>
        <p:txBody>
          <a:bodyPr numCol="3"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Tree>
    <p:extLst>
      <p:ext uri="{BB962C8B-B14F-4D97-AF65-F5344CB8AC3E}">
        <p14:creationId xmlns:p14="http://schemas.microsoft.com/office/powerpoint/2010/main" val="14423349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slideLayout" Target="../slideLayouts/slideLayout38.xml"/><Relationship Id="rId26" Type="http://schemas.openxmlformats.org/officeDocument/2006/relationships/image" Target="../media/image1.png"/><Relationship Id="rId3" Type="http://schemas.openxmlformats.org/officeDocument/2006/relationships/slideLayout" Target="../slideLayouts/slideLayout23.xml"/><Relationship Id="rId21" Type="http://schemas.openxmlformats.org/officeDocument/2006/relationships/slideLayout" Target="../slideLayouts/slideLayout41.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slideLayout" Target="../slideLayouts/slideLayout37.xml"/><Relationship Id="rId25" Type="http://schemas.openxmlformats.org/officeDocument/2006/relationships/theme" Target="../theme/theme2.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20" Type="http://schemas.openxmlformats.org/officeDocument/2006/relationships/slideLayout" Target="../slideLayouts/slideLayout40.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24" Type="http://schemas.openxmlformats.org/officeDocument/2006/relationships/slideLayout" Target="../slideLayouts/slideLayout44.xml"/><Relationship Id="rId5" Type="http://schemas.openxmlformats.org/officeDocument/2006/relationships/slideLayout" Target="../slideLayouts/slideLayout25.xml"/><Relationship Id="rId15" Type="http://schemas.openxmlformats.org/officeDocument/2006/relationships/slideLayout" Target="../slideLayouts/slideLayout35.xml"/><Relationship Id="rId23" Type="http://schemas.openxmlformats.org/officeDocument/2006/relationships/slideLayout" Target="../slideLayouts/slideLayout43.xml"/><Relationship Id="rId10" Type="http://schemas.openxmlformats.org/officeDocument/2006/relationships/slideLayout" Target="../slideLayouts/slideLayout30.xml"/><Relationship Id="rId19" Type="http://schemas.openxmlformats.org/officeDocument/2006/relationships/slideLayout" Target="../slideLayouts/slideLayout39.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 Id="rId22" Type="http://schemas.openxmlformats.org/officeDocument/2006/relationships/slideLayout" Target="../slideLayouts/slideLayout4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image" Target="../media/image1.png"/><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3.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US" noProof="0"/>
              <a:t>Click to edit Master title style</a:t>
            </a:r>
            <a:endParaRPr lang="en-AU" noProof="0" dirty="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6" y="1532415"/>
            <a:ext cx="11408409" cy="4376944"/>
          </a:xfrm>
          <a:prstGeom prst="rect">
            <a:avLst/>
          </a:prstGeom>
        </p:spPr>
        <p:txBody>
          <a:bodyPr vert="horz" lIns="91440" tIns="45720" rIns="91440" bIns="4572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21/11/2022</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316357" y="6172501"/>
            <a:ext cx="8035422"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59" y="6172501"/>
            <a:ext cx="846000"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a:blipFill>
            <a:blip r:embed="rId22"/>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274833569"/>
      </p:ext>
    </p:extLst>
  </p:cSld>
  <p:clrMap bg1="lt1" tx1="dk1" bg2="lt2" tx2="dk2" accent1="accent1" accent2="accent2" accent3="accent3" accent4="accent4" accent5="accent5" accent6="accent6" hlink="hlink" folHlink="folHlink"/>
  <p:sldLayoutIdLst>
    <p:sldLayoutId id="2147483664" r:id="rId1"/>
    <p:sldLayoutId id="2147483666" r:id="rId2"/>
    <p:sldLayoutId id="2147483663" r:id="rId3"/>
    <p:sldLayoutId id="2147483765" r:id="rId4"/>
    <p:sldLayoutId id="2147483766" r:id="rId5"/>
    <p:sldLayoutId id="2147483667" r:id="rId6"/>
    <p:sldLayoutId id="2147483713" r:id="rId7"/>
    <p:sldLayoutId id="2147483668" r:id="rId8"/>
    <p:sldLayoutId id="2147483669" r:id="rId9"/>
    <p:sldLayoutId id="2147483649" r:id="rId10"/>
    <p:sldLayoutId id="2147483656" r:id="rId11"/>
    <p:sldLayoutId id="2147483658" r:id="rId12"/>
    <p:sldLayoutId id="2147483767" r:id="rId13"/>
    <p:sldLayoutId id="2147483670" r:id="rId14"/>
    <p:sldLayoutId id="2147483672" r:id="rId15"/>
    <p:sldLayoutId id="2147483673" r:id="rId16"/>
    <p:sldLayoutId id="2147483674" r:id="rId17"/>
    <p:sldLayoutId id="2147483675" r:id="rId18"/>
    <p:sldLayoutId id="2147483676" r:id="rId19"/>
    <p:sldLayoutId id="2147483671" r:id="rId20"/>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dirty="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21/11/2022</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a:blipFill>
            <a:blip r:embed="rId26"/>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437851870"/>
      </p:ext>
    </p:extLst>
  </p:cSld>
  <p:clrMap bg1="lt1" tx1="dk1" bg2="lt2" tx2="dk2" accent1="accent1" accent2="accent2" accent3="accent3" accent4="accent4" accent5="accent5" accent6="accent6" hlink="hlink" folHlink="folHlink"/>
  <p:sldLayoutIdLst>
    <p:sldLayoutId id="2147483734" r:id="rId1"/>
    <p:sldLayoutId id="2147483744" r:id="rId2"/>
    <p:sldLayoutId id="2147483745" r:id="rId3"/>
    <p:sldLayoutId id="2147483746" r:id="rId4"/>
    <p:sldLayoutId id="2147483747" r:id="rId5"/>
    <p:sldLayoutId id="2147483748" r:id="rId6"/>
    <p:sldLayoutId id="2147483749" r:id="rId7"/>
    <p:sldLayoutId id="2147483750" r:id="rId8"/>
    <p:sldLayoutId id="2147483735" r:id="rId9"/>
    <p:sldLayoutId id="2147483751" r:id="rId10"/>
    <p:sldLayoutId id="2147483752" r:id="rId11"/>
    <p:sldLayoutId id="2147483753" r:id="rId12"/>
    <p:sldLayoutId id="2147483754" r:id="rId13"/>
    <p:sldLayoutId id="2147483755" r:id="rId14"/>
    <p:sldLayoutId id="2147483756" r:id="rId15"/>
    <p:sldLayoutId id="2147483757" r:id="rId16"/>
    <p:sldLayoutId id="2147483743" r:id="rId17"/>
    <p:sldLayoutId id="2147483758" r:id="rId18"/>
    <p:sldLayoutId id="2147483759" r:id="rId19"/>
    <p:sldLayoutId id="2147483760" r:id="rId20"/>
    <p:sldLayoutId id="2147483761" r:id="rId21"/>
    <p:sldLayoutId id="2147483762" r:id="rId22"/>
    <p:sldLayoutId id="2147483763" r:id="rId23"/>
    <p:sldLayoutId id="2147483764" r:id="rId24"/>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6" name="Freeform: Shape 65">
            <a:extLst>
              <a:ext uri="{FF2B5EF4-FFF2-40B4-BE49-F238E27FC236}">
                <a16:creationId xmlns:a16="http://schemas.microsoft.com/office/drawing/2014/main" id="{9E096F91-AD99-4C52-895F-5F73C9ACDCD8}"/>
              </a:ext>
            </a:extLst>
          </p:cNvPr>
          <p:cNvSpPr/>
          <p:nvPr userDrawn="1"/>
        </p:nvSpPr>
        <p:spPr>
          <a:xfrm>
            <a:off x="6097" y="0"/>
            <a:ext cx="6433456" cy="2650285"/>
          </a:xfrm>
          <a:custGeom>
            <a:avLst/>
            <a:gdLst>
              <a:gd name="connsiteX0" fmla="*/ 0 w 6433456"/>
              <a:gd name="connsiteY0" fmla="*/ 0 h 2650285"/>
              <a:gd name="connsiteX1" fmla="*/ 6185409 w 6433456"/>
              <a:gd name="connsiteY1" fmla="*/ 0 h 2650285"/>
              <a:gd name="connsiteX2" fmla="*/ 6433456 w 6433456"/>
              <a:gd name="connsiteY2" fmla="*/ 924909 h 2650285"/>
              <a:gd name="connsiteX3" fmla="*/ 0 w 6433456"/>
              <a:gd name="connsiteY3" fmla="*/ 2650285 h 2650285"/>
              <a:gd name="connsiteX4" fmla="*/ 0 w 6433456"/>
              <a:gd name="connsiteY4" fmla="*/ 0 h 265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3456" h="2650285">
                <a:moveTo>
                  <a:pt x="0" y="0"/>
                </a:moveTo>
                <a:lnTo>
                  <a:pt x="6185409" y="0"/>
                </a:lnTo>
                <a:lnTo>
                  <a:pt x="6433456" y="924909"/>
                </a:lnTo>
                <a:lnTo>
                  <a:pt x="0" y="2650285"/>
                </a:lnTo>
                <a:lnTo>
                  <a:pt x="0" y="0"/>
                </a:lnTo>
                <a:close/>
              </a:path>
            </a:pathLst>
          </a:cu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dirty="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21/11/2022</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a:blipFill>
            <a:blip r:embed="rId13"/>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864487331"/>
      </p:ext>
    </p:extLst>
  </p:cSld>
  <p:clrMap bg1="lt1" tx1="dk1" bg2="lt2" tx2="dk2" accent1="accent1" accent2="accent2" accent3="accent3" accent4="accent4" accent5="accent5" accent6="accent6" hlink="hlink" folHlink="folHlink"/>
  <p:sldLayoutIdLst>
    <p:sldLayoutId id="2147483719" r:id="rId1"/>
    <p:sldLayoutId id="2147483720" r:id="rId2"/>
    <p:sldLayoutId id="2147483721" r:id="rId3"/>
    <p:sldLayoutId id="2147483722" r:id="rId4"/>
    <p:sldLayoutId id="2147483768" r:id="rId5"/>
    <p:sldLayoutId id="2147483726" r:id="rId6"/>
    <p:sldLayoutId id="2147483727" r:id="rId7"/>
    <p:sldLayoutId id="2147483728" r:id="rId8"/>
    <p:sldLayoutId id="2147483729" r:id="rId9"/>
    <p:sldLayoutId id="2147483730" r:id="rId10"/>
    <p:sldLayoutId id="2147483732" r:id="rId11"/>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14.png"/><Relationship Id="rId4" Type="http://schemas.openxmlformats.org/officeDocument/2006/relationships/image" Target="../media/image13.png"/></Relationships>
</file>

<file path=ppt/slides/_rels/slide1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0.xml"/><Relationship Id="rId1" Type="http://schemas.openxmlformats.org/officeDocument/2006/relationships/slideLayout" Target="../slideLayouts/slideLayout7.xml"/><Relationship Id="rId5" Type="http://schemas.openxmlformats.org/officeDocument/2006/relationships/image" Target="../media/image22.png"/><Relationship Id="rId4" Type="http://schemas.openxmlformats.org/officeDocument/2006/relationships/image" Target="../media/image21.png"/></Relationships>
</file>

<file path=ppt/slides/_rels/slide11.xml.rels><?xml version="1.0" encoding="UTF-8" standalone="yes"?>
<Relationships xmlns="http://schemas.openxmlformats.org/package/2006/relationships"><Relationship Id="rId3" Type="http://schemas.openxmlformats.org/officeDocument/2006/relationships/image" Target="../media/image22.emf"/><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notesSlide" Target="../notesSlides/notesSlide12.xml"/><Relationship Id="rId1" Type="http://schemas.openxmlformats.org/officeDocument/2006/relationships/slideLayout" Target="../slideLayouts/slideLayout7.xml"/><Relationship Id="rId4" Type="http://schemas.openxmlformats.org/officeDocument/2006/relationships/image" Target="../media/image24.emf"/></Relationships>
</file>

<file path=ppt/slides/_rels/slide13.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notesSlide" Target="../notesSlides/notesSlide13.xml"/><Relationship Id="rId1" Type="http://schemas.openxmlformats.org/officeDocument/2006/relationships/slideLayout" Target="../slideLayouts/slideLayout7.xml"/><Relationship Id="rId5" Type="http://schemas.openxmlformats.org/officeDocument/2006/relationships/image" Target="../media/image310.png"/><Relationship Id="rId4" Type="http://schemas.openxmlformats.org/officeDocument/2006/relationships/image" Target="../media/image26.emf"/></Relationships>
</file>

<file path=ppt/slides/_rels/slide14.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notesSlide" Target="../notesSlides/notesSlide14.xml"/><Relationship Id="rId1" Type="http://schemas.openxmlformats.org/officeDocument/2006/relationships/slideLayout" Target="../slideLayouts/slideLayout7.xml"/><Relationship Id="rId6" Type="http://schemas.openxmlformats.org/officeDocument/2006/relationships/image" Target="../media/image28.emf"/><Relationship Id="rId5" Type="http://schemas.openxmlformats.org/officeDocument/2006/relationships/image" Target="../media/image35.png"/><Relationship Id="rId4" Type="http://schemas.openxmlformats.org/officeDocument/2006/relationships/image" Target="../media/image27.emf"/></Relationships>
</file>

<file path=ppt/slides/_rels/slide1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5.xml"/><Relationship Id="rId1" Type="http://schemas.openxmlformats.org/officeDocument/2006/relationships/slideLayout" Target="../slideLayouts/slideLayout7.xml"/><Relationship Id="rId6" Type="http://schemas.openxmlformats.org/officeDocument/2006/relationships/image" Target="../media/image29.png"/><Relationship Id="rId5" Type="http://schemas.openxmlformats.org/officeDocument/2006/relationships/image" Target="../media/image22.png"/><Relationship Id="rId4" Type="http://schemas.openxmlformats.org/officeDocument/2006/relationships/image" Target="../media/image21.png"/></Relationships>
</file>

<file path=ppt/slides/_rels/slide16.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notesSlide" Target="../notesSlides/notesSlide16.xml"/><Relationship Id="rId1" Type="http://schemas.openxmlformats.org/officeDocument/2006/relationships/slideLayout" Target="../slideLayouts/slideLayout7.xml"/><Relationship Id="rId4" Type="http://schemas.openxmlformats.org/officeDocument/2006/relationships/image" Target="../media/image22.emf"/></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8.xml"/><Relationship Id="rId1" Type="http://schemas.openxmlformats.org/officeDocument/2006/relationships/slideLayout" Target="../slideLayouts/slideLayout19.xml"/><Relationship Id="rId4" Type="http://schemas.openxmlformats.org/officeDocument/2006/relationships/image" Target="../media/image14.png"/></Relationships>
</file>

<file path=ppt/slides/_rels/slide2.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xml"/><Relationship Id="rId1" Type="http://schemas.openxmlformats.org/officeDocument/2006/relationships/slideLayout" Target="../slideLayouts/slideLayout20.xml"/></Relationships>
</file>

<file path=ppt/slides/_rels/slide4.xml.rels><?xml version="1.0" encoding="UTF-8" standalone="yes"?>
<Relationships xmlns="http://schemas.openxmlformats.org/package/2006/relationships"><Relationship Id="rId3" Type="http://schemas.openxmlformats.org/officeDocument/2006/relationships/image" Target="../media/image270.png"/><Relationship Id="rId2" Type="http://schemas.openxmlformats.org/officeDocument/2006/relationships/notesSlide" Target="../notesSlides/notesSlide4.xml"/><Relationship Id="rId1" Type="http://schemas.openxmlformats.org/officeDocument/2006/relationships/slideLayout" Target="../slideLayouts/slideLayout7.xml"/><Relationship Id="rId4" Type="http://schemas.openxmlformats.org/officeDocument/2006/relationships/image" Target="../media/image16.png"/></Relationships>
</file>

<file path=ppt/slides/_rels/slide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5.xml"/><Relationship Id="rId1" Type="http://schemas.openxmlformats.org/officeDocument/2006/relationships/slideLayout" Target="../slideLayouts/slideLayout7.xml"/><Relationship Id="rId4" Type="http://schemas.openxmlformats.org/officeDocument/2006/relationships/image" Target="../media/image16.png"/></Relationships>
</file>

<file path=ppt/slides/_rels/slide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6.xml"/><Relationship Id="rId1" Type="http://schemas.openxmlformats.org/officeDocument/2006/relationships/slideLayout" Target="../slideLayouts/slideLayout7.xml"/><Relationship Id="rId5" Type="http://schemas.openxmlformats.org/officeDocument/2006/relationships/image" Target="../media/image17.png"/><Relationship Id="rId4" Type="http://schemas.openxmlformats.org/officeDocument/2006/relationships/image" Target="../media/image16.png"/></Relationships>
</file>

<file path=ppt/slides/_rels/slide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7.xml"/><Relationship Id="rId1" Type="http://schemas.openxmlformats.org/officeDocument/2006/relationships/slideLayout" Target="../slideLayouts/slideLayout7.xml"/><Relationship Id="rId5" Type="http://schemas.openxmlformats.org/officeDocument/2006/relationships/image" Target="../media/image170.png"/><Relationship Id="rId4" Type="http://schemas.openxmlformats.org/officeDocument/2006/relationships/image" Target="../media/image16.png"/></Relationships>
</file>

<file path=ppt/slides/_rels/slide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8.xml"/><Relationship Id="rId1" Type="http://schemas.openxmlformats.org/officeDocument/2006/relationships/slideLayout" Target="../slideLayouts/slideLayout7.xml"/><Relationship Id="rId4" Type="http://schemas.openxmlformats.org/officeDocument/2006/relationships/image" Target="../media/image19.png"/></Relationships>
</file>

<file path=ppt/slides/_rels/slide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9.xml"/><Relationship Id="rId1" Type="http://schemas.openxmlformats.org/officeDocument/2006/relationships/slideLayout" Target="../slideLayouts/slideLayout7.xml"/><Relationship Id="rId4" Type="http://schemas.openxmlformats.org/officeDocument/2006/relationships/image" Target="../media/image2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 name="Subtitle 2">
                <a:extLst>
                  <a:ext uri="{FF2B5EF4-FFF2-40B4-BE49-F238E27FC236}">
                    <a16:creationId xmlns:a16="http://schemas.microsoft.com/office/drawing/2014/main" id="{62FC2E14-24A9-4C48-BA13-A2E74B0AAD2F}"/>
                  </a:ext>
                </a:extLst>
              </p:cNvPr>
              <p:cNvSpPr>
                <a:spLocks noGrp="1"/>
              </p:cNvSpPr>
              <p:nvPr>
                <p:ph type="subTitle" idx="1"/>
              </p:nvPr>
            </p:nvSpPr>
            <p:spPr/>
            <p:txBody>
              <a:bodyPr/>
              <a:lstStyle/>
              <a:p>
                <a14:m>
                  <m:oMath xmlns:m="http://schemas.openxmlformats.org/officeDocument/2006/math">
                    <m:r>
                      <a:rPr lang="en-AU" sz="4000" i="1" smtClean="0">
                        <a:latin typeface="Cambria Math" panose="02040503050406030204" pitchFamily="18" charset="0"/>
                      </a:rPr>
                      <m:t>𝑡</m:t>
                    </m:r>
                    <m:acc>
                      <m:accPr>
                        <m:chr m:val="̅"/>
                        <m:ctrlPr>
                          <a:rPr lang="en-AU" sz="4000" i="1">
                            <a:latin typeface="Cambria Math" panose="02040503050406030204" pitchFamily="18" charset="0"/>
                          </a:rPr>
                        </m:ctrlPr>
                      </m:accPr>
                      <m:e>
                        <m:r>
                          <a:rPr lang="en-AU" sz="4000" i="1">
                            <a:latin typeface="Cambria Math" panose="02040503050406030204" pitchFamily="18" charset="0"/>
                          </a:rPr>
                          <m:t>𝑡</m:t>
                        </m:r>
                      </m:e>
                    </m:acc>
                    <m:r>
                      <a:rPr lang="en-AU" sz="4000" i="1" dirty="0">
                        <a:latin typeface="Cambria Math" panose="02040503050406030204" pitchFamily="18" charset="0"/>
                      </a:rPr>
                      <m:t>𝐻</m:t>
                    </m:r>
                  </m:oMath>
                </a14:m>
                <a:r>
                  <a:rPr lang="en-AU" dirty="0"/>
                  <a:t> production at the HL-LHC </a:t>
                </a:r>
              </a:p>
            </p:txBody>
          </p:sp>
        </mc:Choice>
        <mc:Fallback xmlns="">
          <p:sp>
            <p:nvSpPr>
              <p:cNvPr id="3" name="Subtitle 2">
                <a:extLst>
                  <a:ext uri="{FF2B5EF4-FFF2-40B4-BE49-F238E27FC236}">
                    <a16:creationId xmlns:a16="http://schemas.microsoft.com/office/drawing/2014/main" id="{62FC2E14-24A9-4C48-BA13-A2E74B0AAD2F}"/>
                  </a:ext>
                </a:extLst>
              </p:cNvPr>
              <p:cNvSpPr>
                <a:spLocks noGrp="1" noRot="1" noChangeAspect="1" noMove="1" noResize="1" noEditPoints="1" noAdjustHandles="1" noChangeArrowheads="1" noChangeShapeType="1" noTextEdit="1"/>
              </p:cNvSpPr>
              <p:nvPr>
                <p:ph type="subTitle" idx="1"/>
              </p:nvPr>
            </p:nvSpPr>
            <p:spPr>
              <a:blipFill>
                <a:blip r:embed="rId3"/>
                <a:stretch>
                  <a:fillRect l="-4244" t="-1667" r="-1061"/>
                </a:stretch>
              </a:blipFill>
            </p:spPr>
            <p:txBody>
              <a:bodyPr/>
              <a:lstStyle/>
              <a:p>
                <a:r>
                  <a:rPr lang="en-US">
                    <a:noFill/>
                  </a:rPr>
                  <a:t> </a:t>
                </a:r>
              </a:p>
            </p:txBody>
          </p:sp>
        </mc:Fallback>
      </mc:AlternateContent>
      <p:sp>
        <p:nvSpPr>
          <p:cNvPr id="10" name="Text Placeholder 9">
            <a:extLst>
              <a:ext uri="{FF2B5EF4-FFF2-40B4-BE49-F238E27FC236}">
                <a16:creationId xmlns:a16="http://schemas.microsoft.com/office/drawing/2014/main" id="{24E28049-122B-4847-B7D3-EC5ECDB95020}"/>
              </a:ext>
            </a:extLst>
          </p:cNvPr>
          <p:cNvSpPr>
            <a:spLocks noGrp="1"/>
          </p:cNvSpPr>
          <p:nvPr>
            <p:ph type="body" sz="quarter" idx="16"/>
          </p:nvPr>
        </p:nvSpPr>
        <p:spPr/>
        <p:txBody>
          <a:bodyPr/>
          <a:lstStyle/>
          <a:p>
            <a:endParaRPr lang="en-AU"/>
          </a:p>
        </p:txBody>
      </p:sp>
      <p:sp>
        <p:nvSpPr>
          <p:cNvPr id="5" name="Text Placeholder 4">
            <a:extLst>
              <a:ext uri="{FF2B5EF4-FFF2-40B4-BE49-F238E27FC236}">
                <a16:creationId xmlns:a16="http://schemas.microsoft.com/office/drawing/2014/main" id="{643A3A8E-36C3-446B-985E-CEB7C282636D}"/>
              </a:ext>
            </a:extLst>
          </p:cNvPr>
          <p:cNvSpPr>
            <a:spLocks noGrp="1"/>
          </p:cNvSpPr>
          <p:nvPr>
            <p:ph type="body" sz="quarter" idx="17"/>
          </p:nvPr>
        </p:nvSpPr>
        <p:spPr>
          <a:xfrm>
            <a:off x="500063" y="5394937"/>
            <a:ext cx="4772202" cy="1142388"/>
          </a:xfrm>
        </p:spPr>
        <p:txBody>
          <a:bodyPr>
            <a:normAutofit/>
          </a:bodyPr>
          <a:lstStyle/>
          <a:p>
            <a:r>
              <a:rPr lang="en-AU" sz="2000" dirty="0"/>
              <a:t>Isabel </a:t>
            </a:r>
            <a:r>
              <a:rPr lang="en-AU" sz="2000" dirty="0" err="1"/>
              <a:t>Carr</a:t>
            </a:r>
            <a:br>
              <a:rPr lang="en-AU" sz="2000" dirty="0"/>
            </a:br>
            <a:br>
              <a:rPr lang="en-AU" sz="2000" dirty="0"/>
            </a:br>
            <a:r>
              <a:rPr lang="en-AU" sz="2000" dirty="0"/>
              <a:t>Supervisor: Geoff Taylor </a:t>
            </a:r>
          </a:p>
        </p:txBody>
      </p:sp>
      <p:sp>
        <p:nvSpPr>
          <p:cNvPr id="2" name="Slide Number Placeholder 1">
            <a:extLst>
              <a:ext uri="{FF2B5EF4-FFF2-40B4-BE49-F238E27FC236}">
                <a16:creationId xmlns:a16="http://schemas.microsoft.com/office/drawing/2014/main" id="{6361E6A6-BA53-48F9-8469-A76DD1981406}"/>
              </a:ext>
            </a:extLst>
          </p:cNvPr>
          <p:cNvSpPr>
            <a:spLocks noGrp="1"/>
          </p:cNvSpPr>
          <p:nvPr>
            <p:ph type="sldNum" sz="quarter" idx="4294967295"/>
          </p:nvPr>
        </p:nvSpPr>
        <p:spPr>
          <a:xfrm>
            <a:off x="11437938" y="6172200"/>
            <a:ext cx="754062" cy="365125"/>
          </a:xfrm>
        </p:spPr>
        <p:txBody>
          <a:bodyPr/>
          <a:lstStyle/>
          <a:p>
            <a:fld id="{DC22DD25-61AE-413C-B4D2-EF2365C9B2E1}" type="slidenum">
              <a:rPr lang="en-AU" noProof="0" smtClean="0"/>
              <a:pPr/>
              <a:t>1</a:t>
            </a:fld>
            <a:endParaRPr lang="en-AU" noProof="0"/>
          </a:p>
        </p:txBody>
      </p:sp>
      <p:pic>
        <p:nvPicPr>
          <p:cNvPr id="8" name="Picture Placeholder 7" descr="A screenshot of a computer game&#10;&#10;Description automatically generated with low confidence">
            <a:extLst>
              <a:ext uri="{FF2B5EF4-FFF2-40B4-BE49-F238E27FC236}">
                <a16:creationId xmlns:a16="http://schemas.microsoft.com/office/drawing/2014/main" id="{E950A13B-1D90-AA43-AA5F-6629EE8F2EA2}"/>
              </a:ext>
            </a:extLst>
          </p:cNvPr>
          <p:cNvPicPr>
            <a:picLocks noGrp="1" noChangeAspect="1"/>
          </p:cNvPicPr>
          <p:nvPr>
            <p:ph type="pic" sz="quarter" idx="13"/>
          </p:nvPr>
        </p:nvPicPr>
        <p:blipFill rotWithShape="1">
          <a:blip r:embed="rId4">
            <a:extLst>
              <a:ext uri="{28A0092B-C50C-407E-A947-70E740481C1C}">
                <a14:useLocalDpi xmlns:a14="http://schemas.microsoft.com/office/drawing/2010/main" val="0"/>
              </a:ext>
            </a:extLst>
          </a:blip>
          <a:srcRect l="15017" t="8495" r="23627" b="38"/>
          <a:stretch/>
        </p:blipFill>
        <p:spPr>
          <a:xfrm>
            <a:off x="5781822" y="549977"/>
            <a:ext cx="6410178" cy="6308024"/>
          </a:xfrm>
        </p:spPr>
      </p:pic>
      <p:pic>
        <p:nvPicPr>
          <p:cNvPr id="9" name="Picture 8">
            <a:extLst>
              <a:ext uri="{FF2B5EF4-FFF2-40B4-BE49-F238E27FC236}">
                <a16:creationId xmlns:a16="http://schemas.microsoft.com/office/drawing/2014/main" id="{8178B8BE-43C6-7F5D-8CD4-EA9AE67BEDF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109398" y="711155"/>
            <a:ext cx="3417645" cy="1142388"/>
          </a:xfrm>
          <a:prstGeom prst="rect">
            <a:avLst/>
          </a:prstGeom>
        </p:spPr>
      </p:pic>
    </p:spTree>
    <p:extLst>
      <p:ext uri="{BB962C8B-B14F-4D97-AF65-F5344CB8AC3E}">
        <p14:creationId xmlns:p14="http://schemas.microsoft.com/office/powerpoint/2010/main" val="285189483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BC8B984-F90A-DB43-A138-126DEEB3B301}"/>
              </a:ext>
            </a:extLst>
          </p:cNvPr>
          <p:cNvSpPr>
            <a:spLocks noGrp="1"/>
          </p:cNvSpPr>
          <p:nvPr>
            <p:ph type="sldNum" sz="quarter" idx="12"/>
          </p:nvPr>
        </p:nvSpPr>
        <p:spPr/>
        <p:txBody>
          <a:bodyPr/>
          <a:lstStyle/>
          <a:p>
            <a:fld id="{DC22DD25-61AE-413C-B4D2-EF2365C9B2E1}" type="slidenum">
              <a:rPr lang="en-AU" noProof="0" smtClean="0"/>
              <a:t>10</a:t>
            </a:fld>
            <a:endParaRPr lang="en-AU" noProof="0"/>
          </a:p>
        </p:txBody>
      </p:sp>
      <p:sp>
        <p:nvSpPr>
          <p:cNvPr id="5" name="Rectangle 4">
            <a:extLst>
              <a:ext uri="{FF2B5EF4-FFF2-40B4-BE49-F238E27FC236}">
                <a16:creationId xmlns:a16="http://schemas.microsoft.com/office/drawing/2014/main" id="{94171FDF-1010-1BB2-6DE1-4EE2EEDEAA83}"/>
              </a:ext>
            </a:extLst>
          </p:cNvPr>
          <p:cNvSpPr/>
          <p:nvPr/>
        </p:nvSpPr>
        <p:spPr>
          <a:xfrm>
            <a:off x="9442174" y="3349487"/>
            <a:ext cx="467139" cy="2981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Content Placeholder 14">
            <a:extLst>
              <a:ext uri="{FF2B5EF4-FFF2-40B4-BE49-F238E27FC236}">
                <a16:creationId xmlns:a16="http://schemas.microsoft.com/office/drawing/2014/main" id="{E118BC80-671D-4411-C9F5-27DCEA22121B}"/>
              </a:ext>
            </a:extLst>
          </p:cNvPr>
          <p:cNvPicPr>
            <a:picLocks noGrp="1" noChangeAspect="1"/>
          </p:cNvPicPr>
          <p:nvPr>
            <p:ph idx="13"/>
          </p:nvPr>
        </p:nvPicPr>
        <p:blipFill>
          <a:blip r:embed="rId3">
            <a:extLst>
              <a:ext uri="{28A0092B-C50C-407E-A947-70E740481C1C}">
                <a14:useLocalDpi xmlns:a14="http://schemas.microsoft.com/office/drawing/2010/main" val="0"/>
              </a:ext>
            </a:extLst>
          </a:blip>
          <a:stretch>
            <a:fillRect/>
          </a:stretch>
        </p:blipFill>
        <p:spPr>
          <a:xfrm>
            <a:off x="6324600" y="1796038"/>
            <a:ext cx="5400675" cy="3848537"/>
          </a:xfrm>
        </p:spPr>
      </p:pic>
      <p:pic>
        <p:nvPicPr>
          <p:cNvPr id="16" name="Content Placeholder 15">
            <a:extLst>
              <a:ext uri="{FF2B5EF4-FFF2-40B4-BE49-F238E27FC236}">
                <a16:creationId xmlns:a16="http://schemas.microsoft.com/office/drawing/2014/main" id="{17FB758D-9B4C-D273-8201-E9316AF2E178}"/>
              </a:ext>
            </a:extLst>
          </p:cNvPr>
          <p:cNvPicPr>
            <a:picLocks noGrp="1" noChangeAspect="1"/>
          </p:cNvPicPr>
          <p:nvPr>
            <p:ph idx="1"/>
          </p:nvPr>
        </p:nvPicPr>
        <p:blipFill>
          <a:blip r:embed="rId4">
            <a:extLst>
              <a:ext uri="{28A0092B-C50C-407E-A947-70E740481C1C}">
                <a14:useLocalDpi xmlns:a14="http://schemas.microsoft.com/office/drawing/2010/main" val="0"/>
              </a:ext>
            </a:extLst>
          </a:blip>
          <a:stretch>
            <a:fillRect/>
          </a:stretch>
        </p:blipFill>
        <p:spPr>
          <a:xfrm>
            <a:off x="714691" y="1531938"/>
            <a:ext cx="4603119" cy="4376737"/>
          </a:xfrm>
        </p:spPr>
      </p:pic>
      <mc:AlternateContent xmlns:mc="http://schemas.openxmlformats.org/markup-compatibility/2006" xmlns:a14="http://schemas.microsoft.com/office/drawing/2010/main">
        <mc:Choice Requires="a14">
          <p:sp>
            <p:nvSpPr>
              <p:cNvPr id="17" name="TextBox 16">
                <a:extLst>
                  <a:ext uri="{FF2B5EF4-FFF2-40B4-BE49-F238E27FC236}">
                    <a16:creationId xmlns:a16="http://schemas.microsoft.com/office/drawing/2014/main" id="{81DC6E13-A56A-9138-73AE-55BBCC357A93}"/>
                  </a:ext>
                </a:extLst>
              </p:cNvPr>
              <p:cNvSpPr txBox="1"/>
              <p:nvPr/>
            </p:nvSpPr>
            <p:spPr>
              <a:xfrm>
                <a:off x="3730028" y="3355530"/>
                <a:ext cx="599138" cy="292131"/>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Sup>
                        <m:sSubSupPr>
                          <m:ctrlPr>
                            <a:rPr lang="en-US" i="1" smtClean="0">
                              <a:solidFill>
                                <a:schemeClr val="accent6"/>
                              </a:solidFill>
                              <a:latin typeface="Cambria Math" panose="02040503050406030204" pitchFamily="18" charset="0"/>
                            </a:rPr>
                          </m:ctrlPr>
                        </m:sSubSupPr>
                        <m:e>
                          <m:r>
                            <a:rPr lang="en-US" b="0" i="1" smtClean="0">
                              <a:solidFill>
                                <a:schemeClr val="accent6"/>
                              </a:solidFill>
                              <a:latin typeface="Cambria Math" panose="02040503050406030204" pitchFamily="18" charset="0"/>
                            </a:rPr>
                            <m:t>𝐸</m:t>
                          </m:r>
                        </m:e>
                        <m:sub>
                          <m:r>
                            <a:rPr lang="en-US" b="0" i="1" smtClean="0">
                              <a:solidFill>
                                <a:schemeClr val="accent6"/>
                              </a:solidFill>
                              <a:latin typeface="Cambria Math" panose="02040503050406030204" pitchFamily="18" charset="0"/>
                            </a:rPr>
                            <m:t>𝑇</m:t>
                          </m:r>
                        </m:sub>
                        <m:sup>
                          <m:r>
                            <a:rPr lang="en-US" b="0" i="1" smtClean="0">
                              <a:solidFill>
                                <a:schemeClr val="accent6"/>
                              </a:solidFill>
                              <a:latin typeface="Cambria Math" panose="02040503050406030204" pitchFamily="18" charset="0"/>
                            </a:rPr>
                            <m:t>𝑚𝑖𝑠𝑠</m:t>
                          </m:r>
                        </m:sup>
                      </m:sSubSup>
                    </m:oMath>
                  </m:oMathPara>
                </a14:m>
                <a:endParaRPr lang="en-US" dirty="0">
                  <a:solidFill>
                    <a:schemeClr val="accent6"/>
                  </a:solidFill>
                </a:endParaRPr>
              </a:p>
            </p:txBody>
          </p:sp>
        </mc:Choice>
        <mc:Fallback xmlns="">
          <p:sp>
            <p:nvSpPr>
              <p:cNvPr id="17" name="TextBox 16">
                <a:extLst>
                  <a:ext uri="{FF2B5EF4-FFF2-40B4-BE49-F238E27FC236}">
                    <a16:creationId xmlns:a16="http://schemas.microsoft.com/office/drawing/2014/main" id="{81DC6E13-A56A-9138-73AE-55BBCC357A93}"/>
                  </a:ext>
                </a:extLst>
              </p:cNvPr>
              <p:cNvSpPr txBox="1">
                <a:spLocks noRot="1" noChangeAspect="1" noMove="1" noResize="1" noEditPoints="1" noAdjustHandles="1" noChangeArrowheads="1" noChangeShapeType="1" noTextEdit="1"/>
              </p:cNvSpPr>
              <p:nvPr/>
            </p:nvSpPr>
            <p:spPr>
              <a:xfrm>
                <a:off x="3730028" y="3355530"/>
                <a:ext cx="599138" cy="292131"/>
              </a:xfrm>
              <a:prstGeom prst="rect">
                <a:avLst/>
              </a:prstGeom>
              <a:blipFill>
                <a:blip r:embed="rId5"/>
                <a:stretch>
                  <a:fillRect l="-8333" t="-4167" r="-4167" b="-12500"/>
                </a:stretch>
              </a:blipFill>
            </p:spPr>
            <p:txBody>
              <a:bodyPr/>
              <a:lstStyle/>
              <a:p>
                <a:r>
                  <a:rPr lang="en-US">
                    <a:noFill/>
                  </a:rPr>
                  <a:t> </a:t>
                </a:r>
              </a:p>
            </p:txBody>
          </p:sp>
        </mc:Fallback>
      </mc:AlternateContent>
      <p:sp>
        <p:nvSpPr>
          <p:cNvPr id="6" name="Title 5">
            <a:extLst>
              <a:ext uri="{FF2B5EF4-FFF2-40B4-BE49-F238E27FC236}">
                <a16:creationId xmlns:a16="http://schemas.microsoft.com/office/drawing/2014/main" id="{E194B162-9892-2F8C-ECC9-1F385DE651E7}"/>
              </a:ext>
            </a:extLst>
          </p:cNvPr>
          <p:cNvSpPr>
            <a:spLocks noGrp="1"/>
          </p:cNvSpPr>
          <p:nvPr>
            <p:ph type="title"/>
          </p:nvPr>
        </p:nvSpPr>
        <p:spPr/>
        <p:txBody>
          <a:bodyPr/>
          <a:lstStyle/>
          <a:p>
            <a:endParaRPr lang="en-US"/>
          </a:p>
        </p:txBody>
      </p:sp>
    </p:spTree>
    <p:extLst>
      <p:ext uri="{BB962C8B-B14F-4D97-AF65-F5344CB8AC3E}">
        <p14:creationId xmlns:p14="http://schemas.microsoft.com/office/powerpoint/2010/main" val="319808463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F2E3917-F2DA-0F38-40B2-327CAF4DCE5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rot="5400000">
            <a:off x="3325756" y="-323055"/>
            <a:ext cx="5540487" cy="8180875"/>
          </a:xfrm>
          <a:prstGeom prst="rect">
            <a:avLst/>
          </a:prstGeom>
        </p:spPr>
      </p:pic>
      <p:sp>
        <p:nvSpPr>
          <p:cNvPr id="2" name="Title 1">
            <a:extLst>
              <a:ext uri="{FF2B5EF4-FFF2-40B4-BE49-F238E27FC236}">
                <a16:creationId xmlns:a16="http://schemas.microsoft.com/office/drawing/2014/main" id="{FC1F84FB-B151-2D4E-B501-A0DDD269AB41}"/>
              </a:ext>
            </a:extLst>
          </p:cNvPr>
          <p:cNvSpPr>
            <a:spLocks noGrp="1"/>
          </p:cNvSpPr>
          <p:nvPr>
            <p:ph type="title"/>
          </p:nvPr>
        </p:nvSpPr>
        <p:spPr/>
        <p:txBody>
          <a:bodyPr/>
          <a:lstStyle/>
          <a:p>
            <a:r>
              <a:rPr lang="en-US" dirty="0"/>
              <a:t>Event selection </a:t>
            </a:r>
          </a:p>
        </p:txBody>
      </p:sp>
      <p:sp>
        <p:nvSpPr>
          <p:cNvPr id="4" name="Slide Number Placeholder 3">
            <a:extLst>
              <a:ext uri="{FF2B5EF4-FFF2-40B4-BE49-F238E27FC236}">
                <a16:creationId xmlns:a16="http://schemas.microsoft.com/office/drawing/2014/main" id="{DBC8B984-F90A-DB43-A138-126DEEB3B301}"/>
              </a:ext>
            </a:extLst>
          </p:cNvPr>
          <p:cNvSpPr>
            <a:spLocks noGrp="1"/>
          </p:cNvSpPr>
          <p:nvPr>
            <p:ph type="sldNum" sz="quarter" idx="12"/>
          </p:nvPr>
        </p:nvSpPr>
        <p:spPr/>
        <p:txBody>
          <a:bodyPr/>
          <a:lstStyle/>
          <a:p>
            <a:fld id="{DC22DD25-61AE-413C-B4D2-EF2365C9B2E1}" type="slidenum">
              <a:rPr lang="en-AU" noProof="0" smtClean="0"/>
              <a:t>11</a:t>
            </a:fld>
            <a:endParaRPr lang="en-AU" noProof="0" dirty="0"/>
          </a:p>
        </p:txBody>
      </p:sp>
      <p:sp>
        <p:nvSpPr>
          <p:cNvPr id="15" name="Rectangle 14">
            <a:extLst>
              <a:ext uri="{FF2B5EF4-FFF2-40B4-BE49-F238E27FC236}">
                <a16:creationId xmlns:a16="http://schemas.microsoft.com/office/drawing/2014/main" id="{68797D3B-5B91-DBE2-B0FE-D1556E2E2A96}"/>
              </a:ext>
            </a:extLst>
          </p:cNvPr>
          <p:cNvSpPr/>
          <p:nvPr/>
        </p:nvSpPr>
        <p:spPr>
          <a:xfrm>
            <a:off x="500484" y="1945178"/>
            <a:ext cx="463791" cy="27930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FC7272F8-39D4-2E23-E780-11AF330AFBC7}"/>
              </a:ext>
            </a:extLst>
          </p:cNvPr>
          <p:cNvSpPr/>
          <p:nvPr/>
        </p:nvSpPr>
        <p:spPr>
          <a:xfrm>
            <a:off x="2321664" y="1239562"/>
            <a:ext cx="463791" cy="48097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9617496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F2E3917-F2DA-0F38-40B2-327CAF4DCE5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2488678" y="1436254"/>
            <a:ext cx="7214644" cy="4809763"/>
          </a:xfrm>
          <a:prstGeom prst="rect">
            <a:avLst/>
          </a:prstGeom>
        </p:spPr>
      </p:pic>
      <p:sp>
        <p:nvSpPr>
          <p:cNvPr id="2" name="Title 1">
            <a:extLst>
              <a:ext uri="{FF2B5EF4-FFF2-40B4-BE49-F238E27FC236}">
                <a16:creationId xmlns:a16="http://schemas.microsoft.com/office/drawing/2014/main" id="{FC1F84FB-B151-2D4E-B501-A0DDD269AB41}"/>
              </a:ext>
            </a:extLst>
          </p:cNvPr>
          <p:cNvSpPr>
            <a:spLocks noGrp="1"/>
          </p:cNvSpPr>
          <p:nvPr>
            <p:ph type="title"/>
          </p:nvPr>
        </p:nvSpPr>
        <p:spPr/>
        <p:txBody>
          <a:bodyPr/>
          <a:lstStyle/>
          <a:p>
            <a:r>
              <a:rPr lang="en-US" dirty="0"/>
              <a:t>Event selection </a:t>
            </a:r>
          </a:p>
        </p:txBody>
      </p:sp>
      <p:sp>
        <p:nvSpPr>
          <p:cNvPr id="4" name="Slide Number Placeholder 3">
            <a:extLst>
              <a:ext uri="{FF2B5EF4-FFF2-40B4-BE49-F238E27FC236}">
                <a16:creationId xmlns:a16="http://schemas.microsoft.com/office/drawing/2014/main" id="{DBC8B984-F90A-DB43-A138-126DEEB3B301}"/>
              </a:ext>
            </a:extLst>
          </p:cNvPr>
          <p:cNvSpPr>
            <a:spLocks noGrp="1"/>
          </p:cNvSpPr>
          <p:nvPr>
            <p:ph type="sldNum" sz="quarter" idx="12"/>
          </p:nvPr>
        </p:nvSpPr>
        <p:spPr/>
        <p:txBody>
          <a:bodyPr/>
          <a:lstStyle/>
          <a:p>
            <a:fld id="{DC22DD25-61AE-413C-B4D2-EF2365C9B2E1}" type="slidenum">
              <a:rPr lang="en-AU" noProof="0" smtClean="0"/>
              <a:t>12</a:t>
            </a:fld>
            <a:endParaRPr lang="en-AU" noProof="0" dirty="0"/>
          </a:p>
        </p:txBody>
      </p:sp>
      <p:sp>
        <p:nvSpPr>
          <p:cNvPr id="15" name="Rectangle 14">
            <a:extLst>
              <a:ext uri="{FF2B5EF4-FFF2-40B4-BE49-F238E27FC236}">
                <a16:creationId xmlns:a16="http://schemas.microsoft.com/office/drawing/2014/main" id="{68797D3B-5B91-DBE2-B0FE-D1556E2E2A96}"/>
              </a:ext>
            </a:extLst>
          </p:cNvPr>
          <p:cNvSpPr/>
          <p:nvPr/>
        </p:nvSpPr>
        <p:spPr>
          <a:xfrm>
            <a:off x="500484" y="1945178"/>
            <a:ext cx="463791" cy="27930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FC7272F8-39D4-2E23-E780-11AF330AFBC7}"/>
              </a:ext>
            </a:extLst>
          </p:cNvPr>
          <p:cNvSpPr/>
          <p:nvPr/>
        </p:nvSpPr>
        <p:spPr>
          <a:xfrm>
            <a:off x="2321664" y="1282426"/>
            <a:ext cx="463791" cy="48097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89D7732A-5CEB-6934-E1AB-A2CB2AF966B2}"/>
              </a:ext>
            </a:extLst>
          </p:cNvPr>
          <p:cNvPicPr>
            <a:picLocks noChangeAspect="1"/>
          </p:cNvPicPr>
          <p:nvPr/>
        </p:nvPicPr>
        <p:blipFill rotWithShape="1">
          <a:blip r:embed="rId4">
            <a:extLst>
              <a:ext uri="{28A0092B-C50C-407E-A947-70E740481C1C}">
                <a14:useLocalDpi xmlns:a14="http://schemas.microsoft.com/office/drawing/2010/main" val="0"/>
              </a:ext>
            </a:extLst>
          </a:blip>
          <a:srcRect l="36755" t="39405" r="33537" b="39267"/>
          <a:stretch/>
        </p:blipFill>
        <p:spPr>
          <a:xfrm>
            <a:off x="9047376" y="1945178"/>
            <a:ext cx="1645920" cy="787792"/>
          </a:xfrm>
          <a:prstGeom prst="rect">
            <a:avLst/>
          </a:prstGeom>
        </p:spPr>
      </p:pic>
    </p:spTree>
    <p:extLst>
      <p:ext uri="{BB962C8B-B14F-4D97-AF65-F5344CB8AC3E}">
        <p14:creationId xmlns:p14="http://schemas.microsoft.com/office/powerpoint/2010/main" val="152564004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1F84FB-B151-2D4E-B501-A0DDD269AB41}"/>
              </a:ext>
            </a:extLst>
          </p:cNvPr>
          <p:cNvSpPr>
            <a:spLocks noGrp="1"/>
          </p:cNvSpPr>
          <p:nvPr>
            <p:ph type="title"/>
          </p:nvPr>
        </p:nvSpPr>
        <p:spPr/>
        <p:txBody>
          <a:bodyPr/>
          <a:lstStyle/>
          <a:p>
            <a:r>
              <a:rPr lang="en-US" dirty="0"/>
              <a:t>Preliminary plots</a:t>
            </a:r>
          </a:p>
        </p:txBody>
      </p:sp>
      <p:sp>
        <p:nvSpPr>
          <p:cNvPr id="4" name="Slide Number Placeholder 3">
            <a:extLst>
              <a:ext uri="{FF2B5EF4-FFF2-40B4-BE49-F238E27FC236}">
                <a16:creationId xmlns:a16="http://schemas.microsoft.com/office/drawing/2014/main" id="{DBC8B984-F90A-DB43-A138-126DEEB3B301}"/>
              </a:ext>
            </a:extLst>
          </p:cNvPr>
          <p:cNvSpPr>
            <a:spLocks noGrp="1"/>
          </p:cNvSpPr>
          <p:nvPr>
            <p:ph type="sldNum" sz="quarter" idx="12"/>
          </p:nvPr>
        </p:nvSpPr>
        <p:spPr/>
        <p:txBody>
          <a:bodyPr/>
          <a:lstStyle/>
          <a:p>
            <a:fld id="{DC22DD25-61AE-413C-B4D2-EF2365C9B2E1}" type="slidenum">
              <a:rPr lang="en-AU" noProof="0" smtClean="0"/>
              <a:t>13</a:t>
            </a:fld>
            <a:endParaRPr lang="en-AU" noProof="0" dirty="0"/>
          </a:p>
        </p:txBody>
      </p:sp>
      <p:pic>
        <p:nvPicPr>
          <p:cNvPr id="12" name="Picture 11">
            <a:extLst>
              <a:ext uri="{FF2B5EF4-FFF2-40B4-BE49-F238E27FC236}">
                <a16:creationId xmlns:a16="http://schemas.microsoft.com/office/drawing/2014/main" id="{A96476E0-E98C-14EE-5BF7-6F12C277CD51}"/>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rot="5400000">
            <a:off x="1288078" y="885731"/>
            <a:ext cx="3444851" cy="5086537"/>
          </a:xfrm>
          <a:prstGeom prst="rect">
            <a:avLst/>
          </a:prstGeom>
        </p:spPr>
      </p:pic>
      <p:pic>
        <p:nvPicPr>
          <p:cNvPr id="14" name="Picture 13">
            <a:extLst>
              <a:ext uri="{FF2B5EF4-FFF2-40B4-BE49-F238E27FC236}">
                <a16:creationId xmlns:a16="http://schemas.microsoft.com/office/drawing/2014/main" id="{134F44AE-4072-7AC5-0480-2BD5CAD0BD33}"/>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5861229" y="1706573"/>
            <a:ext cx="5944830" cy="3444851"/>
          </a:xfrm>
          <a:prstGeom prst="rect">
            <a:avLst/>
          </a:prstGeom>
        </p:spPr>
      </p:pic>
      <p:sp>
        <p:nvSpPr>
          <p:cNvPr id="15" name="Rectangle 14">
            <a:extLst>
              <a:ext uri="{FF2B5EF4-FFF2-40B4-BE49-F238E27FC236}">
                <a16:creationId xmlns:a16="http://schemas.microsoft.com/office/drawing/2014/main" id="{68797D3B-5B91-DBE2-B0FE-D1556E2E2A96}"/>
              </a:ext>
            </a:extLst>
          </p:cNvPr>
          <p:cNvSpPr/>
          <p:nvPr/>
        </p:nvSpPr>
        <p:spPr>
          <a:xfrm>
            <a:off x="500484" y="1945178"/>
            <a:ext cx="463791" cy="27930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17" name="TextBox 16">
                <a:extLst>
                  <a:ext uri="{FF2B5EF4-FFF2-40B4-BE49-F238E27FC236}">
                    <a16:creationId xmlns:a16="http://schemas.microsoft.com/office/drawing/2014/main" id="{E49F40BA-FF0D-7F84-042A-87C205384D1E}"/>
                  </a:ext>
                </a:extLst>
              </p:cNvPr>
              <p:cNvSpPr txBox="1"/>
              <p:nvPr/>
            </p:nvSpPr>
            <p:spPr>
              <a:xfrm>
                <a:off x="3943106" y="5055174"/>
                <a:ext cx="712270" cy="276999"/>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m:rPr>
                          <m:sty m:val="p"/>
                        </m:rPr>
                        <a:rPr lang="el-GR" i="1" smtClean="0">
                          <a:latin typeface="Cambria Math" panose="02040503050406030204" pitchFamily="18" charset="0"/>
                          <a:ea typeface="Cambria Math" panose="02040503050406030204" pitchFamily="18" charset="0"/>
                        </a:rPr>
                        <m:t>Σ</m:t>
                      </m:r>
                      <m:sSub>
                        <m:sSubPr>
                          <m:ctrlPr>
                            <a:rPr lang="el-GR" i="1" smtClean="0">
                              <a:latin typeface="Cambria Math" panose="02040503050406030204" pitchFamily="18" charset="0"/>
                              <a:ea typeface="Cambria Math" panose="02040503050406030204" pitchFamily="18" charset="0"/>
                            </a:rPr>
                          </m:ctrlPr>
                        </m:sSubPr>
                        <m:e>
                          <m:r>
                            <a:rPr lang="en-US" b="0" i="1" smtClean="0">
                              <a:latin typeface="Cambria Math" panose="02040503050406030204" pitchFamily="18" charset="0"/>
                              <a:ea typeface="Cambria Math" panose="02040503050406030204" pitchFamily="18" charset="0"/>
                            </a:rPr>
                            <m:t>𝑝</m:t>
                          </m:r>
                        </m:e>
                        <m:sub>
                          <m:r>
                            <a:rPr lang="en-US" b="0" i="1" smtClean="0">
                              <a:latin typeface="Cambria Math" panose="02040503050406030204" pitchFamily="18" charset="0"/>
                              <a:ea typeface="Cambria Math" panose="02040503050406030204" pitchFamily="18" charset="0"/>
                            </a:rPr>
                            <m:t>𝑇</m:t>
                          </m:r>
                        </m:sub>
                      </m:sSub>
                      <m:d>
                        <m:dPr>
                          <m:ctrlPr>
                            <a:rPr lang="en-US" b="0" i="1" smtClean="0">
                              <a:latin typeface="Cambria Math" panose="02040503050406030204" pitchFamily="18" charset="0"/>
                              <a:ea typeface="Cambria Math" panose="02040503050406030204" pitchFamily="18" charset="0"/>
                            </a:rPr>
                          </m:ctrlPr>
                        </m:dPr>
                        <m:e>
                          <m:r>
                            <a:rPr lang="en-US" b="0" i="1" smtClean="0">
                              <a:latin typeface="Cambria Math" panose="02040503050406030204" pitchFamily="18" charset="0"/>
                              <a:ea typeface="Cambria Math" panose="02040503050406030204" pitchFamily="18" charset="0"/>
                            </a:rPr>
                            <m:t>𝑡𝑜𝑝𝑠</m:t>
                          </m:r>
                        </m:e>
                      </m:d>
                      <m:r>
                        <a:rPr lang="en-US" b="0" i="1" smtClean="0">
                          <a:latin typeface="Cambria Math" panose="02040503050406030204" pitchFamily="18" charset="0"/>
                          <a:ea typeface="Cambria Math" panose="02040503050406030204" pitchFamily="18" charset="0"/>
                        </a:rPr>
                        <m:t>  </m:t>
                      </m:r>
                      <m:r>
                        <a:rPr lang="en-US" b="0" i="1" smtClean="0">
                          <a:latin typeface="Cambria Math" panose="02040503050406030204" pitchFamily="18" charset="0"/>
                          <a:ea typeface="Cambria Math" panose="02040503050406030204" pitchFamily="18" charset="0"/>
                        </a:rPr>
                        <m:t>𝐺𝑒𝑉</m:t>
                      </m:r>
                    </m:oMath>
                  </m:oMathPara>
                </a14:m>
                <a:endParaRPr lang="en-US" dirty="0"/>
              </a:p>
            </p:txBody>
          </p:sp>
        </mc:Choice>
        <mc:Fallback xmlns="">
          <p:sp>
            <p:nvSpPr>
              <p:cNvPr id="17" name="TextBox 16">
                <a:extLst>
                  <a:ext uri="{FF2B5EF4-FFF2-40B4-BE49-F238E27FC236}">
                    <a16:creationId xmlns:a16="http://schemas.microsoft.com/office/drawing/2014/main" id="{E49F40BA-FF0D-7F84-042A-87C205384D1E}"/>
                  </a:ext>
                </a:extLst>
              </p:cNvPr>
              <p:cNvSpPr txBox="1">
                <a:spLocks noRot="1" noChangeAspect="1" noMove="1" noResize="1" noEditPoints="1" noAdjustHandles="1" noChangeArrowheads="1" noChangeShapeType="1" noTextEdit="1"/>
              </p:cNvSpPr>
              <p:nvPr/>
            </p:nvSpPr>
            <p:spPr>
              <a:xfrm>
                <a:off x="3943106" y="5055174"/>
                <a:ext cx="712270" cy="276999"/>
              </a:xfrm>
              <a:prstGeom prst="rect">
                <a:avLst/>
              </a:prstGeom>
              <a:blipFill>
                <a:blip r:embed="rId5"/>
                <a:stretch>
                  <a:fillRect l="-10526" t="-4167" r="-121053" b="-33333"/>
                </a:stretch>
              </a:blipFill>
            </p:spPr>
            <p:txBody>
              <a:bodyPr/>
              <a:lstStyle/>
              <a:p>
                <a:r>
                  <a:rPr lang="en-US">
                    <a:noFill/>
                  </a:rPr>
                  <a:t> </a:t>
                </a:r>
              </a:p>
            </p:txBody>
          </p:sp>
        </mc:Fallback>
      </mc:AlternateContent>
    </p:spTree>
    <p:extLst>
      <p:ext uri="{BB962C8B-B14F-4D97-AF65-F5344CB8AC3E}">
        <p14:creationId xmlns:p14="http://schemas.microsoft.com/office/powerpoint/2010/main" val="424654620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1F84FB-B151-2D4E-B501-A0DDD269AB41}"/>
              </a:ext>
            </a:extLst>
          </p:cNvPr>
          <p:cNvSpPr>
            <a:spLocks noGrp="1"/>
          </p:cNvSpPr>
          <p:nvPr>
            <p:ph type="title"/>
          </p:nvPr>
        </p:nvSpPr>
        <p:spPr/>
        <p:txBody>
          <a:bodyPr/>
          <a:lstStyle/>
          <a:p>
            <a:r>
              <a:rPr lang="en-US" dirty="0"/>
              <a:t>Preliminary plots</a:t>
            </a:r>
          </a:p>
        </p:txBody>
      </p:sp>
      <p:sp>
        <p:nvSpPr>
          <p:cNvPr id="4" name="Slide Number Placeholder 3">
            <a:extLst>
              <a:ext uri="{FF2B5EF4-FFF2-40B4-BE49-F238E27FC236}">
                <a16:creationId xmlns:a16="http://schemas.microsoft.com/office/drawing/2014/main" id="{DBC8B984-F90A-DB43-A138-126DEEB3B301}"/>
              </a:ext>
            </a:extLst>
          </p:cNvPr>
          <p:cNvSpPr>
            <a:spLocks noGrp="1"/>
          </p:cNvSpPr>
          <p:nvPr>
            <p:ph type="sldNum" sz="quarter" idx="12"/>
          </p:nvPr>
        </p:nvSpPr>
        <p:spPr/>
        <p:txBody>
          <a:bodyPr/>
          <a:lstStyle/>
          <a:p>
            <a:fld id="{DC22DD25-61AE-413C-B4D2-EF2365C9B2E1}" type="slidenum">
              <a:rPr lang="en-AU" noProof="0" smtClean="0"/>
              <a:t>14</a:t>
            </a:fld>
            <a:endParaRPr lang="en-AU" noProof="0" dirty="0"/>
          </a:p>
        </p:txBody>
      </p:sp>
      <p:pic>
        <p:nvPicPr>
          <p:cNvPr id="12" name="Picture 11">
            <a:extLst>
              <a:ext uri="{FF2B5EF4-FFF2-40B4-BE49-F238E27FC236}">
                <a16:creationId xmlns:a16="http://schemas.microsoft.com/office/drawing/2014/main" id="{A96476E0-E98C-14EE-5BF7-6F12C277CD51}"/>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rot="5400000">
            <a:off x="1288078" y="885731"/>
            <a:ext cx="3444851" cy="5086537"/>
          </a:xfrm>
          <a:prstGeom prst="rect">
            <a:avLst/>
          </a:prstGeom>
        </p:spPr>
      </p:pic>
      <p:pic>
        <p:nvPicPr>
          <p:cNvPr id="14" name="Picture 13">
            <a:extLst>
              <a:ext uri="{FF2B5EF4-FFF2-40B4-BE49-F238E27FC236}">
                <a16:creationId xmlns:a16="http://schemas.microsoft.com/office/drawing/2014/main" id="{134F44AE-4072-7AC5-0480-2BD5CAD0BD33}"/>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rot="5400000">
            <a:off x="1570884" y="1017669"/>
            <a:ext cx="3444851" cy="5086539"/>
          </a:xfrm>
          <a:prstGeom prst="rect">
            <a:avLst/>
          </a:prstGeom>
        </p:spPr>
      </p:pic>
      <p:sp>
        <p:nvSpPr>
          <p:cNvPr id="15" name="Rectangle 14">
            <a:extLst>
              <a:ext uri="{FF2B5EF4-FFF2-40B4-BE49-F238E27FC236}">
                <a16:creationId xmlns:a16="http://schemas.microsoft.com/office/drawing/2014/main" id="{68797D3B-5B91-DBE2-B0FE-D1556E2E2A96}"/>
              </a:ext>
            </a:extLst>
          </p:cNvPr>
          <p:cNvSpPr/>
          <p:nvPr/>
        </p:nvSpPr>
        <p:spPr>
          <a:xfrm>
            <a:off x="384107" y="2032460"/>
            <a:ext cx="843581" cy="27930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BEA8077B-AB34-40A9-5BF2-40DD3326E1AB}"/>
              </a:ext>
            </a:extLst>
          </p:cNvPr>
          <p:cNvSpPr/>
          <p:nvPr/>
        </p:nvSpPr>
        <p:spPr>
          <a:xfrm>
            <a:off x="6671475" y="1961804"/>
            <a:ext cx="463791" cy="277645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18" name="TextBox 17">
                <a:extLst>
                  <a:ext uri="{FF2B5EF4-FFF2-40B4-BE49-F238E27FC236}">
                    <a16:creationId xmlns:a16="http://schemas.microsoft.com/office/drawing/2014/main" id="{51E889ED-91DB-CFED-5428-835B2CFF223A}"/>
                  </a:ext>
                </a:extLst>
              </p:cNvPr>
              <p:cNvSpPr txBox="1"/>
              <p:nvPr/>
            </p:nvSpPr>
            <p:spPr>
              <a:xfrm>
                <a:off x="3943106" y="5055174"/>
                <a:ext cx="712270" cy="276999"/>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l-GR" i="1" smtClean="0">
                          <a:latin typeface="Cambria Math" panose="02040503050406030204" pitchFamily="18" charset="0"/>
                          <a:ea typeface="Cambria Math" panose="02040503050406030204" pitchFamily="18" charset="0"/>
                        </a:rPr>
                        <m:t>∆</m:t>
                      </m:r>
                      <m:r>
                        <a:rPr lang="el-GR" i="1" smtClean="0">
                          <a:latin typeface="Cambria Math" panose="02040503050406030204" pitchFamily="18" charset="0"/>
                          <a:ea typeface="Cambria Math" panose="02040503050406030204" pitchFamily="18" charset="0"/>
                        </a:rPr>
                        <m:t>𝜙</m:t>
                      </m:r>
                      <m:d>
                        <m:dPr>
                          <m:ctrlPr>
                            <a:rPr lang="en-US" b="0" i="1" smtClean="0">
                              <a:latin typeface="Cambria Math" panose="02040503050406030204" pitchFamily="18" charset="0"/>
                              <a:ea typeface="Cambria Math" panose="02040503050406030204" pitchFamily="18" charset="0"/>
                            </a:rPr>
                          </m:ctrlPr>
                        </m:dPr>
                        <m:e>
                          <m:r>
                            <a:rPr lang="en-US" b="0" i="1" smtClean="0">
                              <a:latin typeface="Cambria Math" panose="02040503050406030204" pitchFamily="18" charset="0"/>
                              <a:ea typeface="Cambria Math" panose="02040503050406030204" pitchFamily="18" charset="0"/>
                            </a:rPr>
                            <m:t>𝑡𝑜𝑝𝑠</m:t>
                          </m:r>
                        </m:e>
                      </m:d>
                      <m:r>
                        <a:rPr lang="en-US" b="0" i="1" smtClean="0">
                          <a:latin typeface="Cambria Math" panose="02040503050406030204" pitchFamily="18" charset="0"/>
                          <a:ea typeface="Cambria Math" panose="02040503050406030204" pitchFamily="18" charset="0"/>
                        </a:rPr>
                        <m:t> </m:t>
                      </m:r>
                      <m:r>
                        <a:rPr lang="en-US" b="0" i="1" smtClean="0">
                          <a:latin typeface="Cambria Math" panose="02040503050406030204" pitchFamily="18" charset="0"/>
                          <a:ea typeface="Cambria Math" panose="02040503050406030204" pitchFamily="18" charset="0"/>
                        </a:rPr>
                        <m:t>𝑟𝑎𝑑</m:t>
                      </m:r>
                    </m:oMath>
                  </m:oMathPara>
                </a14:m>
                <a:endParaRPr lang="en-US" dirty="0"/>
              </a:p>
            </p:txBody>
          </p:sp>
        </mc:Choice>
        <mc:Fallback xmlns="">
          <p:sp>
            <p:nvSpPr>
              <p:cNvPr id="18" name="TextBox 17">
                <a:extLst>
                  <a:ext uri="{FF2B5EF4-FFF2-40B4-BE49-F238E27FC236}">
                    <a16:creationId xmlns:a16="http://schemas.microsoft.com/office/drawing/2014/main" id="{51E889ED-91DB-CFED-5428-835B2CFF223A}"/>
                  </a:ext>
                </a:extLst>
              </p:cNvPr>
              <p:cNvSpPr txBox="1">
                <a:spLocks noRot="1" noChangeAspect="1" noMove="1" noResize="1" noEditPoints="1" noAdjustHandles="1" noChangeArrowheads="1" noChangeShapeType="1" noTextEdit="1"/>
              </p:cNvSpPr>
              <p:nvPr/>
            </p:nvSpPr>
            <p:spPr>
              <a:xfrm>
                <a:off x="3943106" y="5055174"/>
                <a:ext cx="712270" cy="276999"/>
              </a:xfrm>
              <a:prstGeom prst="rect">
                <a:avLst/>
              </a:prstGeom>
              <a:blipFill>
                <a:blip r:embed="rId5"/>
                <a:stretch>
                  <a:fillRect l="-10526" t="-4167" r="-100000" b="-33333"/>
                </a:stretch>
              </a:blipFill>
            </p:spPr>
            <p:txBody>
              <a:bodyPr/>
              <a:lstStyle/>
              <a:p>
                <a:r>
                  <a:rPr lang="en-US">
                    <a:noFill/>
                  </a:rPr>
                  <a:t> </a:t>
                </a:r>
              </a:p>
            </p:txBody>
          </p:sp>
        </mc:Fallback>
      </mc:AlternateContent>
      <p:pic>
        <p:nvPicPr>
          <p:cNvPr id="3" name="Picture 2">
            <a:extLst>
              <a:ext uri="{FF2B5EF4-FFF2-40B4-BE49-F238E27FC236}">
                <a16:creationId xmlns:a16="http://schemas.microsoft.com/office/drawing/2014/main" id="{89D552E9-3A3C-9CA3-5666-2E7B9970822A}"/>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5861229" y="1838512"/>
            <a:ext cx="5944830" cy="3444851"/>
          </a:xfrm>
          <a:prstGeom prst="rect">
            <a:avLst/>
          </a:prstGeom>
        </p:spPr>
      </p:pic>
    </p:spTree>
    <p:extLst>
      <p:ext uri="{BB962C8B-B14F-4D97-AF65-F5344CB8AC3E}">
        <p14:creationId xmlns:p14="http://schemas.microsoft.com/office/powerpoint/2010/main" val="240382406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BC8B984-F90A-DB43-A138-126DEEB3B301}"/>
              </a:ext>
            </a:extLst>
          </p:cNvPr>
          <p:cNvSpPr>
            <a:spLocks noGrp="1"/>
          </p:cNvSpPr>
          <p:nvPr>
            <p:ph type="sldNum" sz="quarter" idx="12"/>
          </p:nvPr>
        </p:nvSpPr>
        <p:spPr/>
        <p:txBody>
          <a:bodyPr/>
          <a:lstStyle/>
          <a:p>
            <a:fld id="{DC22DD25-61AE-413C-B4D2-EF2365C9B2E1}" type="slidenum">
              <a:rPr lang="en-AU" noProof="0" smtClean="0"/>
              <a:t>15</a:t>
            </a:fld>
            <a:endParaRPr lang="en-AU" noProof="0"/>
          </a:p>
        </p:txBody>
      </p:sp>
      <p:sp>
        <p:nvSpPr>
          <p:cNvPr id="5" name="Rectangle 4">
            <a:extLst>
              <a:ext uri="{FF2B5EF4-FFF2-40B4-BE49-F238E27FC236}">
                <a16:creationId xmlns:a16="http://schemas.microsoft.com/office/drawing/2014/main" id="{94171FDF-1010-1BB2-6DE1-4EE2EEDEAA83}"/>
              </a:ext>
            </a:extLst>
          </p:cNvPr>
          <p:cNvSpPr/>
          <p:nvPr/>
        </p:nvSpPr>
        <p:spPr>
          <a:xfrm>
            <a:off x="9442174" y="3349487"/>
            <a:ext cx="467139" cy="2981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Content Placeholder 14">
            <a:extLst>
              <a:ext uri="{FF2B5EF4-FFF2-40B4-BE49-F238E27FC236}">
                <a16:creationId xmlns:a16="http://schemas.microsoft.com/office/drawing/2014/main" id="{E118BC80-671D-4411-C9F5-27DCEA22121B}"/>
              </a:ext>
            </a:extLst>
          </p:cNvPr>
          <p:cNvPicPr>
            <a:picLocks noGrp="1" noChangeAspect="1"/>
          </p:cNvPicPr>
          <p:nvPr>
            <p:ph idx="13"/>
          </p:nvPr>
        </p:nvPicPr>
        <p:blipFill>
          <a:blip r:embed="rId3">
            <a:extLst>
              <a:ext uri="{28A0092B-C50C-407E-A947-70E740481C1C}">
                <a14:useLocalDpi xmlns:a14="http://schemas.microsoft.com/office/drawing/2010/main" val="0"/>
              </a:ext>
            </a:extLst>
          </a:blip>
          <a:stretch>
            <a:fillRect/>
          </a:stretch>
        </p:blipFill>
        <p:spPr>
          <a:xfrm>
            <a:off x="6324600" y="1796038"/>
            <a:ext cx="5400675" cy="3848537"/>
          </a:xfrm>
        </p:spPr>
      </p:pic>
      <p:pic>
        <p:nvPicPr>
          <p:cNvPr id="16" name="Content Placeholder 15">
            <a:extLst>
              <a:ext uri="{FF2B5EF4-FFF2-40B4-BE49-F238E27FC236}">
                <a16:creationId xmlns:a16="http://schemas.microsoft.com/office/drawing/2014/main" id="{17FB758D-9B4C-D273-8201-E9316AF2E178}"/>
              </a:ext>
            </a:extLst>
          </p:cNvPr>
          <p:cNvPicPr>
            <a:picLocks noGrp="1" noChangeAspect="1"/>
          </p:cNvPicPr>
          <p:nvPr>
            <p:ph idx="1"/>
          </p:nvPr>
        </p:nvPicPr>
        <p:blipFill>
          <a:blip r:embed="rId4">
            <a:extLst>
              <a:ext uri="{28A0092B-C50C-407E-A947-70E740481C1C}">
                <a14:useLocalDpi xmlns:a14="http://schemas.microsoft.com/office/drawing/2010/main" val="0"/>
              </a:ext>
            </a:extLst>
          </a:blip>
          <a:stretch>
            <a:fillRect/>
          </a:stretch>
        </p:blipFill>
        <p:spPr>
          <a:xfrm>
            <a:off x="714691" y="1531938"/>
            <a:ext cx="4603119" cy="4376737"/>
          </a:xfrm>
        </p:spPr>
      </p:pic>
      <mc:AlternateContent xmlns:mc="http://schemas.openxmlformats.org/markup-compatibility/2006" xmlns:a14="http://schemas.microsoft.com/office/drawing/2010/main">
        <mc:Choice Requires="a14">
          <p:sp>
            <p:nvSpPr>
              <p:cNvPr id="17" name="TextBox 16">
                <a:extLst>
                  <a:ext uri="{FF2B5EF4-FFF2-40B4-BE49-F238E27FC236}">
                    <a16:creationId xmlns:a16="http://schemas.microsoft.com/office/drawing/2014/main" id="{81DC6E13-A56A-9138-73AE-55BBCC357A93}"/>
                  </a:ext>
                </a:extLst>
              </p:cNvPr>
              <p:cNvSpPr txBox="1"/>
              <p:nvPr/>
            </p:nvSpPr>
            <p:spPr>
              <a:xfrm>
                <a:off x="3730028" y="3355530"/>
                <a:ext cx="599138" cy="292131"/>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Sup>
                        <m:sSubSupPr>
                          <m:ctrlPr>
                            <a:rPr lang="en-US" i="1" smtClean="0">
                              <a:solidFill>
                                <a:schemeClr val="accent6"/>
                              </a:solidFill>
                              <a:latin typeface="Cambria Math" panose="02040503050406030204" pitchFamily="18" charset="0"/>
                            </a:rPr>
                          </m:ctrlPr>
                        </m:sSubSupPr>
                        <m:e>
                          <m:r>
                            <a:rPr lang="en-US" b="0" i="1" smtClean="0">
                              <a:solidFill>
                                <a:schemeClr val="accent6"/>
                              </a:solidFill>
                              <a:latin typeface="Cambria Math" panose="02040503050406030204" pitchFamily="18" charset="0"/>
                            </a:rPr>
                            <m:t>𝐸</m:t>
                          </m:r>
                        </m:e>
                        <m:sub>
                          <m:r>
                            <a:rPr lang="en-US" b="0" i="1" smtClean="0">
                              <a:solidFill>
                                <a:schemeClr val="accent6"/>
                              </a:solidFill>
                              <a:latin typeface="Cambria Math" panose="02040503050406030204" pitchFamily="18" charset="0"/>
                            </a:rPr>
                            <m:t>𝑇</m:t>
                          </m:r>
                        </m:sub>
                        <m:sup>
                          <m:r>
                            <a:rPr lang="en-US" b="0" i="1" smtClean="0">
                              <a:solidFill>
                                <a:schemeClr val="accent6"/>
                              </a:solidFill>
                              <a:latin typeface="Cambria Math" panose="02040503050406030204" pitchFamily="18" charset="0"/>
                            </a:rPr>
                            <m:t>𝑚𝑖𝑠𝑠</m:t>
                          </m:r>
                        </m:sup>
                      </m:sSubSup>
                    </m:oMath>
                  </m:oMathPara>
                </a14:m>
                <a:endParaRPr lang="en-US" dirty="0">
                  <a:solidFill>
                    <a:schemeClr val="accent6"/>
                  </a:solidFill>
                </a:endParaRPr>
              </a:p>
            </p:txBody>
          </p:sp>
        </mc:Choice>
        <mc:Fallback xmlns="">
          <p:sp>
            <p:nvSpPr>
              <p:cNvPr id="17" name="TextBox 16">
                <a:extLst>
                  <a:ext uri="{FF2B5EF4-FFF2-40B4-BE49-F238E27FC236}">
                    <a16:creationId xmlns:a16="http://schemas.microsoft.com/office/drawing/2014/main" id="{81DC6E13-A56A-9138-73AE-55BBCC357A93}"/>
                  </a:ext>
                </a:extLst>
              </p:cNvPr>
              <p:cNvSpPr txBox="1">
                <a:spLocks noRot="1" noChangeAspect="1" noMove="1" noResize="1" noEditPoints="1" noAdjustHandles="1" noChangeArrowheads="1" noChangeShapeType="1" noTextEdit="1"/>
              </p:cNvSpPr>
              <p:nvPr/>
            </p:nvSpPr>
            <p:spPr>
              <a:xfrm>
                <a:off x="3730028" y="3355530"/>
                <a:ext cx="599138" cy="292131"/>
              </a:xfrm>
              <a:prstGeom prst="rect">
                <a:avLst/>
              </a:prstGeom>
              <a:blipFill>
                <a:blip r:embed="rId5"/>
                <a:stretch>
                  <a:fillRect l="-8333" t="-4167" r="-4167" b="-12500"/>
                </a:stretch>
              </a:blipFill>
            </p:spPr>
            <p:txBody>
              <a:bodyPr/>
              <a:lstStyle/>
              <a:p>
                <a:r>
                  <a:rPr lang="en-US">
                    <a:noFill/>
                  </a:rPr>
                  <a:t> </a:t>
                </a:r>
              </a:p>
            </p:txBody>
          </p:sp>
        </mc:Fallback>
      </mc:AlternateContent>
      <p:cxnSp>
        <p:nvCxnSpPr>
          <p:cNvPr id="6" name="Straight Arrow Connector 5">
            <a:extLst>
              <a:ext uri="{FF2B5EF4-FFF2-40B4-BE49-F238E27FC236}">
                <a16:creationId xmlns:a16="http://schemas.microsoft.com/office/drawing/2014/main" id="{2FAC0332-E5A9-7C6C-C531-6D1F2F15BEA4}"/>
              </a:ext>
            </a:extLst>
          </p:cNvPr>
          <p:cNvCxnSpPr/>
          <p:nvPr/>
        </p:nvCxnSpPr>
        <p:spPr>
          <a:xfrm flipH="1">
            <a:off x="714691" y="3690525"/>
            <a:ext cx="2171384"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7" name="TextBox 6">
                <a:extLst>
                  <a:ext uri="{FF2B5EF4-FFF2-40B4-BE49-F238E27FC236}">
                    <a16:creationId xmlns:a16="http://schemas.microsoft.com/office/drawing/2014/main" id="{EACDAF3B-5462-3152-398A-B766695A6A8D}"/>
                  </a:ext>
                </a:extLst>
              </p:cNvPr>
              <p:cNvSpPr txBox="1"/>
              <p:nvPr/>
            </p:nvSpPr>
            <p:spPr>
              <a:xfrm>
                <a:off x="329980" y="3376199"/>
                <a:ext cx="712270" cy="276999"/>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m:rPr>
                          <m:sty m:val="p"/>
                        </m:rPr>
                        <a:rPr lang="el-GR" i="1" smtClean="0">
                          <a:solidFill>
                            <a:schemeClr val="tx2">
                              <a:lumMod val="50000"/>
                            </a:schemeClr>
                          </a:solidFill>
                          <a:latin typeface="Cambria Math" panose="02040503050406030204" pitchFamily="18" charset="0"/>
                          <a:ea typeface="Cambria Math" panose="02040503050406030204" pitchFamily="18" charset="0"/>
                        </a:rPr>
                        <m:t>Σ</m:t>
                      </m:r>
                      <m:sSub>
                        <m:sSubPr>
                          <m:ctrlPr>
                            <a:rPr lang="el-GR" i="1" smtClean="0">
                              <a:solidFill>
                                <a:schemeClr val="tx2">
                                  <a:lumMod val="50000"/>
                                </a:schemeClr>
                              </a:solidFill>
                              <a:latin typeface="Cambria Math" panose="02040503050406030204" pitchFamily="18" charset="0"/>
                              <a:ea typeface="Cambria Math" panose="02040503050406030204" pitchFamily="18" charset="0"/>
                            </a:rPr>
                          </m:ctrlPr>
                        </m:sSubPr>
                        <m:e>
                          <m:r>
                            <a:rPr lang="en-US" b="0" i="1" smtClean="0">
                              <a:solidFill>
                                <a:schemeClr val="tx2">
                                  <a:lumMod val="50000"/>
                                </a:schemeClr>
                              </a:solidFill>
                              <a:latin typeface="Cambria Math" panose="02040503050406030204" pitchFamily="18" charset="0"/>
                              <a:ea typeface="Cambria Math" panose="02040503050406030204" pitchFamily="18" charset="0"/>
                            </a:rPr>
                            <m:t>𝑝</m:t>
                          </m:r>
                        </m:e>
                        <m:sub>
                          <m:r>
                            <a:rPr lang="en-US" b="0" i="1" smtClean="0">
                              <a:solidFill>
                                <a:schemeClr val="tx2">
                                  <a:lumMod val="50000"/>
                                </a:schemeClr>
                              </a:solidFill>
                              <a:latin typeface="Cambria Math" panose="02040503050406030204" pitchFamily="18" charset="0"/>
                              <a:ea typeface="Cambria Math" panose="02040503050406030204" pitchFamily="18" charset="0"/>
                            </a:rPr>
                            <m:t>𝑇</m:t>
                          </m:r>
                        </m:sub>
                      </m:sSub>
                      <m:d>
                        <m:dPr>
                          <m:ctrlPr>
                            <a:rPr lang="en-US" b="0" i="1" smtClean="0">
                              <a:solidFill>
                                <a:schemeClr val="tx2">
                                  <a:lumMod val="50000"/>
                                </a:schemeClr>
                              </a:solidFill>
                              <a:latin typeface="Cambria Math" panose="02040503050406030204" pitchFamily="18" charset="0"/>
                              <a:ea typeface="Cambria Math" panose="02040503050406030204" pitchFamily="18" charset="0"/>
                            </a:rPr>
                          </m:ctrlPr>
                        </m:dPr>
                        <m:e>
                          <m:r>
                            <a:rPr lang="en-US" b="0" i="1" smtClean="0">
                              <a:solidFill>
                                <a:schemeClr val="tx2">
                                  <a:lumMod val="50000"/>
                                </a:schemeClr>
                              </a:solidFill>
                              <a:latin typeface="Cambria Math" panose="02040503050406030204" pitchFamily="18" charset="0"/>
                              <a:ea typeface="Cambria Math" panose="02040503050406030204" pitchFamily="18" charset="0"/>
                            </a:rPr>
                            <m:t>𝑡𝑜𝑝𝑠</m:t>
                          </m:r>
                        </m:e>
                      </m:d>
                    </m:oMath>
                  </m:oMathPara>
                </a14:m>
                <a:endParaRPr lang="en-US" dirty="0">
                  <a:solidFill>
                    <a:schemeClr val="tx2">
                      <a:lumMod val="50000"/>
                    </a:schemeClr>
                  </a:solidFill>
                </a:endParaRPr>
              </a:p>
            </p:txBody>
          </p:sp>
        </mc:Choice>
        <mc:Fallback xmlns="">
          <p:sp>
            <p:nvSpPr>
              <p:cNvPr id="7" name="TextBox 6">
                <a:extLst>
                  <a:ext uri="{FF2B5EF4-FFF2-40B4-BE49-F238E27FC236}">
                    <a16:creationId xmlns:a16="http://schemas.microsoft.com/office/drawing/2014/main" id="{EACDAF3B-5462-3152-398A-B766695A6A8D}"/>
                  </a:ext>
                </a:extLst>
              </p:cNvPr>
              <p:cNvSpPr txBox="1">
                <a:spLocks noRot="1" noChangeAspect="1" noMove="1" noResize="1" noEditPoints="1" noAdjustHandles="1" noChangeArrowheads="1" noChangeShapeType="1" noTextEdit="1"/>
              </p:cNvSpPr>
              <p:nvPr/>
            </p:nvSpPr>
            <p:spPr>
              <a:xfrm>
                <a:off x="329980" y="3376199"/>
                <a:ext cx="712270" cy="276999"/>
              </a:xfrm>
              <a:prstGeom prst="rect">
                <a:avLst/>
              </a:prstGeom>
              <a:blipFill>
                <a:blip r:embed="rId6"/>
                <a:stretch>
                  <a:fillRect l="-10345" r="-39655" b="-30435"/>
                </a:stretch>
              </a:blipFill>
            </p:spPr>
            <p:txBody>
              <a:bodyPr/>
              <a:lstStyle/>
              <a:p>
                <a:r>
                  <a:rPr lang="en-US">
                    <a:noFill/>
                  </a:rPr>
                  <a:t> </a:t>
                </a:r>
              </a:p>
            </p:txBody>
          </p:sp>
        </mc:Fallback>
      </mc:AlternateContent>
    </p:spTree>
    <p:extLst>
      <p:ext uri="{BB962C8B-B14F-4D97-AF65-F5344CB8AC3E}">
        <p14:creationId xmlns:p14="http://schemas.microsoft.com/office/powerpoint/2010/main" val="52175407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1F84FB-B151-2D4E-B501-A0DDD269AB41}"/>
              </a:ext>
            </a:extLst>
          </p:cNvPr>
          <p:cNvSpPr>
            <a:spLocks noGrp="1"/>
          </p:cNvSpPr>
          <p:nvPr>
            <p:ph type="title"/>
          </p:nvPr>
        </p:nvSpPr>
        <p:spPr/>
        <p:txBody>
          <a:bodyPr/>
          <a:lstStyle/>
          <a:p>
            <a:r>
              <a:rPr lang="en-US" dirty="0"/>
              <a:t>Preliminary plots</a:t>
            </a:r>
          </a:p>
        </p:txBody>
      </p:sp>
      <p:sp>
        <p:nvSpPr>
          <p:cNvPr id="4" name="Slide Number Placeholder 3">
            <a:extLst>
              <a:ext uri="{FF2B5EF4-FFF2-40B4-BE49-F238E27FC236}">
                <a16:creationId xmlns:a16="http://schemas.microsoft.com/office/drawing/2014/main" id="{DBC8B984-F90A-DB43-A138-126DEEB3B301}"/>
              </a:ext>
            </a:extLst>
          </p:cNvPr>
          <p:cNvSpPr>
            <a:spLocks noGrp="1"/>
          </p:cNvSpPr>
          <p:nvPr>
            <p:ph type="sldNum" sz="quarter" idx="12"/>
          </p:nvPr>
        </p:nvSpPr>
        <p:spPr/>
        <p:txBody>
          <a:bodyPr/>
          <a:lstStyle/>
          <a:p>
            <a:fld id="{DC22DD25-61AE-413C-B4D2-EF2365C9B2E1}" type="slidenum">
              <a:rPr lang="en-AU" noProof="0" smtClean="0"/>
              <a:t>16</a:t>
            </a:fld>
            <a:endParaRPr lang="en-AU" noProof="0" dirty="0"/>
          </a:p>
        </p:txBody>
      </p:sp>
      <p:sp>
        <p:nvSpPr>
          <p:cNvPr id="15" name="Rectangle 14">
            <a:extLst>
              <a:ext uri="{FF2B5EF4-FFF2-40B4-BE49-F238E27FC236}">
                <a16:creationId xmlns:a16="http://schemas.microsoft.com/office/drawing/2014/main" id="{68797D3B-5B91-DBE2-B0FE-D1556E2E2A96}"/>
              </a:ext>
            </a:extLst>
          </p:cNvPr>
          <p:cNvSpPr/>
          <p:nvPr/>
        </p:nvSpPr>
        <p:spPr>
          <a:xfrm>
            <a:off x="500484" y="1945178"/>
            <a:ext cx="463791" cy="27930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a:extLst>
              <a:ext uri="{FF2B5EF4-FFF2-40B4-BE49-F238E27FC236}">
                <a16:creationId xmlns:a16="http://schemas.microsoft.com/office/drawing/2014/main" id="{9EA12BF2-BD8C-41F4-73EF-624A7E49E77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3773715" y="298464"/>
            <a:ext cx="4644571" cy="6858000"/>
          </a:xfrm>
          <a:prstGeom prst="rect">
            <a:avLst/>
          </a:prstGeom>
        </p:spPr>
      </p:pic>
      <p:sp>
        <p:nvSpPr>
          <p:cNvPr id="6" name="Rectangle 5">
            <a:extLst>
              <a:ext uri="{FF2B5EF4-FFF2-40B4-BE49-F238E27FC236}">
                <a16:creationId xmlns:a16="http://schemas.microsoft.com/office/drawing/2014/main" id="{CF03D8FE-FC9E-FB0C-8EAF-CC6D0CA57A1B}"/>
              </a:ext>
            </a:extLst>
          </p:cNvPr>
          <p:cNvSpPr/>
          <p:nvPr/>
        </p:nvSpPr>
        <p:spPr>
          <a:xfrm>
            <a:off x="2475733" y="1405178"/>
            <a:ext cx="843581" cy="37811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06034C-81AB-E952-22A6-9CFA31A49C11}"/>
              </a:ext>
            </a:extLst>
          </p:cNvPr>
          <p:cNvSpPr/>
          <p:nvPr/>
        </p:nvSpPr>
        <p:spPr>
          <a:xfrm rot="5400000">
            <a:off x="5708069" y="1019937"/>
            <a:ext cx="544542" cy="10695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a:extLst>
              <a:ext uri="{FF2B5EF4-FFF2-40B4-BE49-F238E27FC236}">
                <a16:creationId xmlns:a16="http://schemas.microsoft.com/office/drawing/2014/main" id="{0878D11B-2503-ACE6-7BE9-815E5F7FB7F8}"/>
              </a:ext>
            </a:extLst>
          </p:cNvPr>
          <p:cNvPicPr>
            <a:picLocks noChangeAspect="1"/>
          </p:cNvPicPr>
          <p:nvPr/>
        </p:nvPicPr>
        <p:blipFill rotWithShape="1">
          <a:blip r:embed="rId4">
            <a:extLst>
              <a:ext uri="{28A0092B-C50C-407E-A947-70E740481C1C}">
                <a14:useLocalDpi xmlns:a14="http://schemas.microsoft.com/office/drawing/2010/main" val="0"/>
              </a:ext>
            </a:extLst>
          </a:blip>
          <a:srcRect l="19394" t="17982" r="54303" b="59140"/>
          <a:stretch/>
        </p:blipFill>
        <p:spPr>
          <a:xfrm rot="5400000">
            <a:off x="6922287" y="1864521"/>
            <a:ext cx="1457328" cy="1871662"/>
          </a:xfrm>
          <a:prstGeom prst="rect">
            <a:avLst/>
          </a:prstGeom>
        </p:spPr>
      </p:pic>
    </p:spTree>
    <p:extLst>
      <p:ext uri="{BB962C8B-B14F-4D97-AF65-F5344CB8AC3E}">
        <p14:creationId xmlns:p14="http://schemas.microsoft.com/office/powerpoint/2010/main" val="121175131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1F84FB-B151-2D4E-B501-A0DDD269AB41}"/>
              </a:ext>
            </a:extLst>
          </p:cNvPr>
          <p:cNvSpPr>
            <a:spLocks noGrp="1"/>
          </p:cNvSpPr>
          <p:nvPr>
            <p:ph type="title"/>
          </p:nvPr>
        </p:nvSpPr>
        <p:spPr/>
        <p:txBody>
          <a:bodyPr/>
          <a:lstStyle/>
          <a:p>
            <a:r>
              <a:rPr lang="en-US" dirty="0"/>
              <a:t>Questions to answer in the future:</a:t>
            </a:r>
          </a:p>
        </p:txBody>
      </p:sp>
      <p:sp>
        <p:nvSpPr>
          <p:cNvPr id="3" name="Content Placeholder 2">
            <a:extLst>
              <a:ext uri="{FF2B5EF4-FFF2-40B4-BE49-F238E27FC236}">
                <a16:creationId xmlns:a16="http://schemas.microsoft.com/office/drawing/2014/main" id="{18A769CF-D0E5-B74C-8123-6A7E72DD5B6B}"/>
              </a:ext>
            </a:extLst>
          </p:cNvPr>
          <p:cNvSpPr>
            <a:spLocks noGrp="1"/>
          </p:cNvSpPr>
          <p:nvPr>
            <p:ph idx="1"/>
          </p:nvPr>
        </p:nvSpPr>
        <p:spPr>
          <a:xfrm>
            <a:off x="316357" y="1532414"/>
            <a:ext cx="11295072" cy="4930519"/>
          </a:xfrm>
        </p:spPr>
        <p:txBody>
          <a:bodyPr/>
          <a:lstStyle/>
          <a:p>
            <a:pPr marL="342900" indent="-342900">
              <a:buFont typeface="Arial" panose="020B0604020202020204" pitchFamily="34" charset="0"/>
              <a:buChar char="•"/>
            </a:pPr>
            <a:r>
              <a:rPr lang="en-US" sz="2400" dirty="0"/>
              <a:t>With the new HL-LHC upgrade: </a:t>
            </a:r>
          </a:p>
          <a:p>
            <a:pPr marL="774900" lvl="2" indent="-342900"/>
            <a:r>
              <a:rPr lang="en-US" sz="2400" dirty="0"/>
              <a:t>How</a:t>
            </a:r>
            <a:r>
              <a:rPr lang="zh-CN" altLang="en-US" sz="2400" dirty="0"/>
              <a:t> </a:t>
            </a:r>
            <a:r>
              <a:rPr lang="en-US" altLang="zh-CN" sz="2400" dirty="0"/>
              <a:t>can</a:t>
            </a:r>
            <a:r>
              <a:rPr lang="zh-CN" altLang="en-US" sz="2400" dirty="0"/>
              <a:t> </a:t>
            </a:r>
            <a:r>
              <a:rPr lang="en-US" altLang="zh-CN" sz="2400" dirty="0"/>
              <a:t>we</a:t>
            </a:r>
            <a:r>
              <a:rPr lang="zh-CN" altLang="en-US" sz="2400" dirty="0"/>
              <a:t> </a:t>
            </a:r>
            <a:r>
              <a:rPr lang="en-US" altLang="zh-CN" sz="2400" dirty="0"/>
              <a:t>improve</a:t>
            </a:r>
            <a:r>
              <a:rPr lang="zh-CN" altLang="en-US" sz="2400" dirty="0"/>
              <a:t> </a:t>
            </a:r>
            <a:r>
              <a:rPr lang="en-US" altLang="zh-CN" sz="2400" dirty="0"/>
              <a:t>the</a:t>
            </a:r>
            <a:r>
              <a:rPr lang="zh-CN" altLang="en-US" sz="2400" dirty="0"/>
              <a:t> </a:t>
            </a:r>
            <a:r>
              <a:rPr lang="en-US" altLang="zh-CN" sz="2400" dirty="0"/>
              <a:t>sensitivity</a:t>
            </a:r>
            <a:r>
              <a:rPr lang="zh-CN" altLang="en-US" sz="2400" dirty="0"/>
              <a:t> </a:t>
            </a:r>
            <a:r>
              <a:rPr lang="en-US" altLang="zh-CN" sz="2400" dirty="0"/>
              <a:t>to</a:t>
            </a:r>
            <a:r>
              <a:rPr lang="zh-CN" altLang="en-US" sz="2400" dirty="0"/>
              <a:t> </a:t>
            </a:r>
            <a:r>
              <a:rPr lang="en-US" altLang="zh-CN" sz="2400" dirty="0"/>
              <a:t>this</a:t>
            </a:r>
            <a:r>
              <a:rPr lang="zh-CN" altLang="en-US" sz="2400" dirty="0"/>
              <a:t> </a:t>
            </a:r>
            <a:r>
              <a:rPr lang="en-US" altLang="zh-CN" sz="2400" dirty="0" err="1"/>
              <a:t>ttH</a:t>
            </a:r>
            <a:r>
              <a:rPr lang="zh-CN" altLang="en-US" sz="2400" dirty="0"/>
              <a:t> </a:t>
            </a:r>
            <a:r>
              <a:rPr lang="en-US" altLang="zh-CN" sz="2400" dirty="0"/>
              <a:t>process?</a:t>
            </a:r>
            <a:endParaRPr lang="en-AU" altLang="zh-CN" sz="2400" dirty="0"/>
          </a:p>
          <a:p>
            <a:pPr marL="774900" lvl="2" indent="-342900"/>
            <a:r>
              <a:rPr lang="en-US" sz="2400" dirty="0"/>
              <a:t>How much better can we measure this decay with new technology?</a:t>
            </a:r>
          </a:p>
          <a:p>
            <a:pPr lvl="2" indent="0">
              <a:buNone/>
            </a:pPr>
            <a:endParaRPr lang="en-US" sz="2400" dirty="0"/>
          </a:p>
          <a:p>
            <a:pPr marL="342900" indent="-342900">
              <a:buFont typeface="Arial" panose="020B0604020202020204" pitchFamily="34" charset="0"/>
              <a:buChar char="•"/>
            </a:pPr>
            <a:r>
              <a:rPr lang="en-US" sz="2400" dirty="0"/>
              <a:t>This region also has a large number of background processes </a:t>
            </a:r>
          </a:p>
          <a:p>
            <a:pPr marL="774900" lvl="2" indent="-342900"/>
            <a:r>
              <a:rPr lang="en-US" sz="2400" dirty="0"/>
              <a:t>Can we get better discrimination between signal and background events? </a:t>
            </a:r>
          </a:p>
          <a:p>
            <a:pPr marL="774900" lvl="2" indent="-342900"/>
            <a:r>
              <a:rPr lang="en-US" sz="2400" dirty="0"/>
              <a:t>How</a:t>
            </a:r>
            <a:r>
              <a:rPr lang="zh-CN" altLang="en-US" sz="2400" dirty="0"/>
              <a:t> </a:t>
            </a:r>
            <a:r>
              <a:rPr lang="en-US" sz="2400" dirty="0"/>
              <a:t>sensitiv</a:t>
            </a:r>
            <a:r>
              <a:rPr lang="en-US" altLang="zh-CN" sz="2400" dirty="0"/>
              <a:t>e</a:t>
            </a:r>
            <a:r>
              <a:rPr lang="zh-CN" altLang="en-US" sz="2400" dirty="0"/>
              <a:t> </a:t>
            </a:r>
            <a:r>
              <a:rPr lang="en-US" sz="2400" dirty="0"/>
              <a:t>are we to </a:t>
            </a:r>
            <a:r>
              <a:rPr lang="en-US" altLang="zh-CN" sz="2400" dirty="0"/>
              <a:t>inefficiencies</a:t>
            </a:r>
            <a:r>
              <a:rPr lang="en-US" sz="2400" dirty="0"/>
              <a:t> </a:t>
            </a:r>
            <a:r>
              <a:rPr lang="en-US" altLang="zh-CN" sz="2400" dirty="0"/>
              <a:t>with</a:t>
            </a:r>
            <a:r>
              <a:rPr lang="zh-CN" altLang="en-US" sz="2400" dirty="0"/>
              <a:t> </a:t>
            </a:r>
            <a:r>
              <a:rPr lang="en-US" sz="2400" dirty="0"/>
              <a:t>this new geometry? </a:t>
            </a:r>
          </a:p>
          <a:p>
            <a:pPr marL="774900" lvl="2" indent="-342900"/>
            <a:endParaRPr lang="en-US" sz="2400" dirty="0"/>
          </a:p>
        </p:txBody>
      </p:sp>
      <p:sp>
        <p:nvSpPr>
          <p:cNvPr id="4" name="Slide Number Placeholder 3">
            <a:extLst>
              <a:ext uri="{FF2B5EF4-FFF2-40B4-BE49-F238E27FC236}">
                <a16:creationId xmlns:a16="http://schemas.microsoft.com/office/drawing/2014/main" id="{DBC8B984-F90A-DB43-A138-126DEEB3B301}"/>
              </a:ext>
            </a:extLst>
          </p:cNvPr>
          <p:cNvSpPr>
            <a:spLocks noGrp="1"/>
          </p:cNvSpPr>
          <p:nvPr>
            <p:ph type="sldNum" sz="quarter" idx="12"/>
          </p:nvPr>
        </p:nvSpPr>
        <p:spPr/>
        <p:txBody>
          <a:bodyPr/>
          <a:lstStyle/>
          <a:p>
            <a:fld id="{DC22DD25-61AE-413C-B4D2-EF2365C9B2E1}" type="slidenum">
              <a:rPr lang="en-AU" noProof="0" smtClean="0"/>
              <a:t>17</a:t>
            </a:fld>
            <a:endParaRPr lang="en-AU" noProof="0"/>
          </a:p>
        </p:txBody>
      </p:sp>
    </p:spTree>
    <p:extLst>
      <p:ext uri="{BB962C8B-B14F-4D97-AF65-F5344CB8AC3E}">
        <p14:creationId xmlns:p14="http://schemas.microsoft.com/office/powerpoint/2010/main" val="182401019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descr="A picture containing background pattern&#10;&#10;Description automatically generated">
            <a:extLst>
              <a:ext uri="{FF2B5EF4-FFF2-40B4-BE49-F238E27FC236}">
                <a16:creationId xmlns:a16="http://schemas.microsoft.com/office/drawing/2014/main" id="{BE87D2E2-7E10-8743-BB7E-099B743D9DAC}"/>
              </a:ext>
            </a:extLst>
          </p:cNvPr>
          <p:cNvPicPr>
            <a:picLocks noGrp="1" noChangeAspect="1"/>
          </p:cNvPicPr>
          <p:nvPr>
            <p:ph type="pic" sz="quarter" idx="13"/>
          </p:nvPr>
        </p:nvPicPr>
        <p:blipFill rotWithShape="1">
          <a:blip r:embed="rId3">
            <a:extLst>
              <a:ext uri="{28A0092B-C50C-407E-A947-70E740481C1C}">
                <a14:useLocalDpi xmlns:a14="http://schemas.microsoft.com/office/drawing/2010/main" val="0"/>
              </a:ext>
            </a:extLst>
          </a:blip>
          <a:srcRect l="-118" t="-297" r="44271" b="17069"/>
          <a:stretch/>
        </p:blipFill>
        <p:spPr>
          <a:xfrm>
            <a:off x="6272241" y="1030147"/>
            <a:ext cx="5919758" cy="5825419"/>
          </a:xfrm>
        </p:spPr>
      </p:pic>
      <p:sp>
        <p:nvSpPr>
          <p:cNvPr id="7" name="Subtitle 6">
            <a:extLst>
              <a:ext uri="{FF2B5EF4-FFF2-40B4-BE49-F238E27FC236}">
                <a16:creationId xmlns:a16="http://schemas.microsoft.com/office/drawing/2014/main" id="{8B0F1C78-F7E6-4049-96A2-FE4E997EB246}"/>
              </a:ext>
            </a:extLst>
          </p:cNvPr>
          <p:cNvSpPr>
            <a:spLocks noGrp="1"/>
          </p:cNvSpPr>
          <p:nvPr>
            <p:ph type="subTitle" idx="1"/>
          </p:nvPr>
        </p:nvSpPr>
        <p:spPr/>
        <p:txBody>
          <a:bodyPr/>
          <a:lstStyle/>
          <a:p>
            <a:endParaRPr lang="en-AU" dirty="0"/>
          </a:p>
        </p:txBody>
      </p:sp>
      <p:sp>
        <p:nvSpPr>
          <p:cNvPr id="5" name="Text Placeholder 4">
            <a:extLst>
              <a:ext uri="{FF2B5EF4-FFF2-40B4-BE49-F238E27FC236}">
                <a16:creationId xmlns:a16="http://schemas.microsoft.com/office/drawing/2014/main" id="{2CA0E463-CEA6-4D3D-B023-5C854189A3EF}"/>
              </a:ext>
            </a:extLst>
          </p:cNvPr>
          <p:cNvSpPr>
            <a:spLocks noGrp="1"/>
          </p:cNvSpPr>
          <p:nvPr>
            <p:ph type="body" sz="quarter" idx="17"/>
          </p:nvPr>
        </p:nvSpPr>
        <p:spPr/>
        <p:txBody>
          <a:bodyPr>
            <a:normAutofit/>
          </a:bodyPr>
          <a:lstStyle/>
          <a:p>
            <a:endParaRPr lang="en-AU" dirty="0"/>
          </a:p>
        </p:txBody>
      </p:sp>
      <p:sp>
        <p:nvSpPr>
          <p:cNvPr id="10" name="Text Placeholder 9">
            <a:extLst>
              <a:ext uri="{FF2B5EF4-FFF2-40B4-BE49-F238E27FC236}">
                <a16:creationId xmlns:a16="http://schemas.microsoft.com/office/drawing/2014/main" id="{11F6B28D-C5AF-481B-9B53-F501015E14C9}"/>
              </a:ext>
            </a:extLst>
          </p:cNvPr>
          <p:cNvSpPr>
            <a:spLocks noGrp="1"/>
          </p:cNvSpPr>
          <p:nvPr>
            <p:ph type="body" sz="quarter" idx="16"/>
          </p:nvPr>
        </p:nvSpPr>
        <p:spPr/>
        <p:txBody>
          <a:bodyPr/>
          <a:lstStyle/>
          <a:p>
            <a:r>
              <a:rPr lang="en-AU"/>
              <a:t>Identifier first line</a:t>
            </a:r>
          </a:p>
          <a:p>
            <a:pPr lvl="1"/>
            <a:r>
              <a:rPr lang="en-AU"/>
              <a:t>Second line</a:t>
            </a:r>
            <a:endParaRPr lang="en-AU" dirty="0"/>
          </a:p>
        </p:txBody>
      </p:sp>
      <p:pic>
        <p:nvPicPr>
          <p:cNvPr id="2" name="Picture 1">
            <a:extLst>
              <a:ext uri="{FF2B5EF4-FFF2-40B4-BE49-F238E27FC236}">
                <a16:creationId xmlns:a16="http://schemas.microsoft.com/office/drawing/2014/main" id="{501CDCBB-D86B-A96D-3C6D-3D15725E7DF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109398" y="711155"/>
            <a:ext cx="3417645" cy="1142388"/>
          </a:xfrm>
          <a:prstGeom prst="rect">
            <a:avLst/>
          </a:prstGeom>
        </p:spPr>
      </p:pic>
    </p:spTree>
    <p:extLst>
      <p:ext uri="{BB962C8B-B14F-4D97-AF65-F5344CB8AC3E}">
        <p14:creationId xmlns:p14="http://schemas.microsoft.com/office/powerpoint/2010/main" val="54744730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1F84FB-B151-2D4E-B501-A0DDD269AB41}"/>
              </a:ext>
            </a:extLst>
          </p:cNvPr>
          <p:cNvSpPr>
            <a:spLocks noGrp="1"/>
          </p:cNvSpPr>
          <p:nvPr>
            <p:ph type="title"/>
          </p:nvPr>
        </p:nvSpPr>
        <p:spPr>
          <a:xfrm>
            <a:off x="1510059" y="466908"/>
            <a:ext cx="10296000" cy="887360"/>
          </a:xfrm>
        </p:spPr>
        <p:txBody>
          <a:bodyPr/>
          <a:lstStyle/>
          <a:p>
            <a:r>
              <a:rPr lang="en-US" dirty="0"/>
              <a:t>Motivations</a:t>
            </a:r>
          </a:p>
        </p:txBody>
      </p:sp>
      <mc:AlternateContent xmlns:mc="http://schemas.openxmlformats.org/markup-compatibility/2006" xmlns:a14="http://schemas.microsoft.com/office/drawing/2010/main">
        <mc:Choice Requires="a14">
          <p:sp>
            <p:nvSpPr>
              <p:cNvPr id="3" name="Content Placeholder 2">
                <a:extLst>
                  <a:ext uri="{FF2B5EF4-FFF2-40B4-BE49-F238E27FC236}">
                    <a16:creationId xmlns:a16="http://schemas.microsoft.com/office/drawing/2014/main" id="{18A769CF-D0E5-B74C-8123-6A7E72DD5B6B}"/>
                  </a:ext>
                </a:extLst>
              </p:cNvPr>
              <p:cNvSpPr>
                <a:spLocks noGrp="1"/>
              </p:cNvSpPr>
              <p:nvPr>
                <p:ph idx="1"/>
              </p:nvPr>
            </p:nvSpPr>
            <p:spPr>
              <a:xfrm>
                <a:off x="316356" y="1532415"/>
                <a:ext cx="10864261" cy="4376944"/>
              </a:xfrm>
            </p:spPr>
            <p:txBody>
              <a:bodyPr/>
              <a:lstStyle/>
              <a:p>
                <a:pPr marL="342900" indent="-342900">
                  <a:buFont typeface="Arial" panose="020B0604020202020204" pitchFamily="34" charset="0"/>
                  <a:buChar char="•"/>
                </a:pPr>
                <a:r>
                  <a:rPr lang="en-AU" sz="2400" dirty="0"/>
                  <a:t>One major goal of the HL-LHC upgrade is to attain precise measurements of Higgs boson properties </a:t>
                </a:r>
              </a:p>
              <a:p>
                <a:pPr marL="774900" lvl="2" indent="-342900"/>
                <a:r>
                  <a:rPr lang="en-US" altLang="zh-CN" sz="2400" dirty="0"/>
                  <a:t>P</a:t>
                </a:r>
                <a:r>
                  <a:rPr lang="en-AU" sz="2400" dirty="0" err="1"/>
                  <a:t>recision</a:t>
                </a:r>
                <a:r>
                  <a:rPr lang="en-AU" sz="2400" dirty="0"/>
                  <a:t> Higgs measurements are a potential “portal” to new physics!</a:t>
                </a:r>
              </a:p>
              <a:p>
                <a:pPr marL="774900" lvl="2" indent="-342900"/>
                <a:r>
                  <a:rPr lang="en-AU" sz="2400" dirty="0"/>
                  <a:t>Yukawa coupling to top quark </a:t>
                </a:r>
              </a:p>
              <a:p>
                <a:pPr marL="342900" lvl="3" indent="-342900"/>
                <a:r>
                  <a:rPr lang="en-AU" sz="2400" dirty="0"/>
                  <a:t>	Can be determined by measuring the rate of </a:t>
                </a:r>
                <a14:m>
                  <m:oMath xmlns:m="http://schemas.openxmlformats.org/officeDocument/2006/math">
                    <m:r>
                      <a:rPr lang="en-AU" sz="2400" i="1">
                        <a:latin typeface="Cambria Math" panose="02040503050406030204" pitchFamily="18" charset="0"/>
                      </a:rPr>
                      <m:t>𝑡</m:t>
                    </m:r>
                    <m:acc>
                      <m:accPr>
                        <m:chr m:val="̅"/>
                        <m:ctrlPr>
                          <a:rPr lang="en-AU" sz="2400" i="1">
                            <a:latin typeface="Cambria Math" panose="02040503050406030204" pitchFamily="18" charset="0"/>
                          </a:rPr>
                        </m:ctrlPr>
                      </m:accPr>
                      <m:e>
                        <m:r>
                          <a:rPr lang="en-AU" sz="2400" i="1">
                            <a:latin typeface="Cambria Math" panose="02040503050406030204" pitchFamily="18" charset="0"/>
                          </a:rPr>
                          <m:t>𝑡</m:t>
                        </m:r>
                      </m:e>
                    </m:acc>
                    <m:r>
                      <a:rPr lang="en-AU" sz="2400" i="1" dirty="0">
                        <a:latin typeface="Cambria Math" panose="02040503050406030204" pitchFamily="18" charset="0"/>
                      </a:rPr>
                      <m:t>𝐻</m:t>
                    </m:r>
                  </m:oMath>
                </a14:m>
                <a:r>
                  <a:rPr lang="en-AU" sz="2400" dirty="0"/>
                  <a:t> production</a:t>
                </a:r>
              </a:p>
              <a:p>
                <a:pPr lvl="2" indent="0">
                  <a:buNone/>
                </a:pPr>
                <a:endParaRPr lang="en-AU" sz="2400" dirty="0"/>
              </a:p>
            </p:txBody>
          </p:sp>
        </mc:Choice>
        <mc:Fallback xmlns="">
          <p:sp>
            <p:nvSpPr>
              <p:cNvPr id="3" name="Content Placeholder 2">
                <a:extLst>
                  <a:ext uri="{FF2B5EF4-FFF2-40B4-BE49-F238E27FC236}">
                    <a16:creationId xmlns:a16="http://schemas.microsoft.com/office/drawing/2014/main" id="{18A769CF-D0E5-B74C-8123-6A7E72DD5B6B}"/>
                  </a:ext>
                </a:extLst>
              </p:cNvPr>
              <p:cNvSpPr>
                <a:spLocks noGrp="1" noRot="1" noChangeAspect="1" noMove="1" noResize="1" noEditPoints="1" noAdjustHandles="1" noChangeArrowheads="1" noChangeShapeType="1" noTextEdit="1"/>
              </p:cNvSpPr>
              <p:nvPr>
                <p:ph idx="1"/>
              </p:nvPr>
            </p:nvSpPr>
            <p:spPr>
              <a:xfrm>
                <a:off x="316356" y="1532415"/>
                <a:ext cx="10864261" cy="4376944"/>
              </a:xfrm>
              <a:blipFill>
                <a:blip r:embed="rId3"/>
                <a:stretch>
                  <a:fillRect l="-700" t="-1156"/>
                </a:stretch>
              </a:blipFill>
            </p:spPr>
            <p:txBody>
              <a:bodyPr/>
              <a:lstStyle/>
              <a:p>
                <a:r>
                  <a:rPr lang="en-US">
                    <a:noFill/>
                  </a:rPr>
                  <a:t> </a:t>
                </a:r>
              </a:p>
            </p:txBody>
          </p:sp>
        </mc:Fallback>
      </mc:AlternateContent>
      <p:sp>
        <p:nvSpPr>
          <p:cNvPr id="4" name="Slide Number Placeholder 3">
            <a:extLst>
              <a:ext uri="{FF2B5EF4-FFF2-40B4-BE49-F238E27FC236}">
                <a16:creationId xmlns:a16="http://schemas.microsoft.com/office/drawing/2014/main" id="{DBC8B984-F90A-DB43-A138-126DEEB3B301}"/>
              </a:ext>
            </a:extLst>
          </p:cNvPr>
          <p:cNvSpPr>
            <a:spLocks noGrp="1"/>
          </p:cNvSpPr>
          <p:nvPr>
            <p:ph type="sldNum" sz="quarter" idx="12"/>
          </p:nvPr>
        </p:nvSpPr>
        <p:spPr/>
        <p:txBody>
          <a:bodyPr/>
          <a:lstStyle/>
          <a:p>
            <a:fld id="{DC22DD25-61AE-413C-B4D2-EF2365C9B2E1}" type="slidenum">
              <a:rPr lang="en-AU" noProof="0" smtClean="0"/>
              <a:t>2</a:t>
            </a:fld>
            <a:endParaRPr lang="en-AU" noProof="0"/>
          </a:p>
        </p:txBody>
      </p:sp>
    </p:spTree>
    <p:extLst>
      <p:ext uri="{BB962C8B-B14F-4D97-AF65-F5344CB8AC3E}">
        <p14:creationId xmlns:p14="http://schemas.microsoft.com/office/powerpoint/2010/main" val="418866794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EB8CFA9-C3D2-97ED-4505-83E80E0AE50B}"/>
              </a:ext>
            </a:extLst>
          </p:cNvPr>
          <p:cNvSpPr>
            <a:spLocks noGrp="1"/>
          </p:cNvSpPr>
          <p:nvPr>
            <p:ph type="sldNum" sz="quarter" idx="12"/>
          </p:nvPr>
        </p:nvSpPr>
        <p:spPr/>
        <p:txBody>
          <a:bodyPr/>
          <a:lstStyle/>
          <a:p>
            <a:fld id="{DC22DD25-61AE-413C-B4D2-EF2365C9B2E1}" type="slidenum">
              <a:rPr lang="en-AU" smtClean="0"/>
              <a:t>3</a:t>
            </a:fld>
            <a:endParaRPr lang="en-AU"/>
          </a:p>
        </p:txBody>
      </p:sp>
      <p:sp>
        <p:nvSpPr>
          <p:cNvPr id="3" name="Title 2">
            <a:extLst>
              <a:ext uri="{FF2B5EF4-FFF2-40B4-BE49-F238E27FC236}">
                <a16:creationId xmlns:a16="http://schemas.microsoft.com/office/drawing/2014/main" id="{155422BD-10FF-6D34-016D-1D99F6FE779F}"/>
              </a:ext>
            </a:extLst>
          </p:cNvPr>
          <p:cNvSpPr>
            <a:spLocks noGrp="1"/>
          </p:cNvSpPr>
          <p:nvPr>
            <p:ph type="title"/>
          </p:nvPr>
        </p:nvSpPr>
        <p:spPr/>
        <p:txBody>
          <a:bodyPr/>
          <a:lstStyle/>
          <a:p>
            <a:r>
              <a:rPr lang="en-US" dirty="0"/>
              <a:t>Production of Higgs Boson</a:t>
            </a:r>
          </a:p>
        </p:txBody>
      </p:sp>
      <p:pic>
        <p:nvPicPr>
          <p:cNvPr id="4" name="Picture Placeholder 5">
            <a:extLst>
              <a:ext uri="{FF2B5EF4-FFF2-40B4-BE49-F238E27FC236}">
                <a16:creationId xmlns:a16="http://schemas.microsoft.com/office/drawing/2014/main" id="{3977B98F-8B8D-C201-3F24-A3211ACC2BBD}"/>
              </a:ext>
            </a:extLst>
          </p:cNvPr>
          <p:cNvPicPr>
            <a:picLocks noChangeAspect="1"/>
          </p:cNvPicPr>
          <p:nvPr/>
        </p:nvPicPr>
        <p:blipFill rotWithShape="1">
          <a:blip r:embed="rId3">
            <a:extLst>
              <a:ext uri="{28A0092B-C50C-407E-A947-70E740481C1C}">
                <a14:useLocalDpi xmlns:a14="http://schemas.microsoft.com/office/drawing/2010/main" val="0"/>
              </a:ext>
            </a:extLst>
          </a:blip>
          <a:srcRect l="428" t="-169" r="908" b="-964"/>
          <a:stretch/>
        </p:blipFill>
        <p:spPr>
          <a:xfrm>
            <a:off x="2531918" y="1531632"/>
            <a:ext cx="7128163" cy="5056203"/>
          </a:xfrm>
          <a:prstGeom prst="rect">
            <a:avLst/>
          </a:prstGeom>
        </p:spPr>
      </p:pic>
    </p:spTree>
    <p:extLst>
      <p:ext uri="{BB962C8B-B14F-4D97-AF65-F5344CB8AC3E}">
        <p14:creationId xmlns:p14="http://schemas.microsoft.com/office/powerpoint/2010/main" val="337841752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1F84FB-B151-2D4E-B501-A0DDD269AB41}"/>
              </a:ext>
            </a:extLst>
          </p:cNvPr>
          <p:cNvSpPr>
            <a:spLocks noGrp="1"/>
          </p:cNvSpPr>
          <p:nvPr>
            <p:ph type="title"/>
          </p:nvPr>
        </p:nvSpPr>
        <p:spPr>
          <a:xfrm>
            <a:off x="1510059" y="466908"/>
            <a:ext cx="10296000" cy="887360"/>
          </a:xfrm>
        </p:spPr>
        <p:txBody>
          <a:bodyPr/>
          <a:lstStyle/>
          <a:p>
            <a:r>
              <a:rPr lang="en-US" dirty="0"/>
              <a:t>Another possible source of new physics </a:t>
            </a:r>
          </a:p>
        </p:txBody>
      </p:sp>
      <mc:AlternateContent xmlns:mc="http://schemas.openxmlformats.org/markup-compatibility/2006" xmlns:a14="http://schemas.microsoft.com/office/drawing/2010/main">
        <mc:Choice Requires="a14">
          <p:sp>
            <p:nvSpPr>
              <p:cNvPr id="3" name="Content Placeholder 2">
                <a:extLst>
                  <a:ext uri="{FF2B5EF4-FFF2-40B4-BE49-F238E27FC236}">
                    <a16:creationId xmlns:a16="http://schemas.microsoft.com/office/drawing/2014/main" id="{18A769CF-D0E5-B74C-8123-6A7E72DD5B6B}"/>
                  </a:ext>
                </a:extLst>
              </p:cNvPr>
              <p:cNvSpPr>
                <a:spLocks noGrp="1"/>
              </p:cNvSpPr>
              <p:nvPr>
                <p:ph idx="1"/>
              </p:nvPr>
            </p:nvSpPr>
            <p:spPr>
              <a:xfrm>
                <a:off x="316357" y="1532415"/>
                <a:ext cx="5987166" cy="4376944"/>
              </a:xfrm>
            </p:spPr>
            <p:txBody>
              <a:bodyPr/>
              <a:lstStyle/>
              <a:p>
                <a:pPr marL="774900" lvl="2" indent="-342900"/>
                <a:r>
                  <a:rPr lang="en-AU" sz="2400" dirty="0"/>
                  <a:t>One decay mode of interest is Higgs decaying into ‘invisible’ particles </a:t>
                </a:r>
                <a14:m>
                  <m:oMath xmlns:m="http://schemas.openxmlformats.org/officeDocument/2006/math">
                    <m:r>
                      <a:rPr lang="en-AU" sz="2400" i="1">
                        <a:latin typeface="Cambria Math" panose="02040503050406030204" pitchFamily="18" charset="0"/>
                        <a:ea typeface="Cambria Math" panose="02040503050406030204" pitchFamily="18" charset="0"/>
                      </a:rPr>
                      <m:t>𝜒</m:t>
                    </m:r>
                    <m:acc>
                      <m:accPr>
                        <m:chr m:val="̅"/>
                        <m:ctrlPr>
                          <a:rPr lang="en-AU" sz="2400" b="0" i="1" smtClean="0">
                            <a:latin typeface="Cambria Math" panose="02040503050406030204" pitchFamily="18" charset="0"/>
                            <a:ea typeface="Cambria Math" panose="02040503050406030204" pitchFamily="18" charset="0"/>
                          </a:rPr>
                        </m:ctrlPr>
                      </m:accPr>
                      <m:e>
                        <m:r>
                          <a:rPr lang="en-AU" sz="2400" i="1">
                            <a:latin typeface="Cambria Math" panose="02040503050406030204" pitchFamily="18" charset="0"/>
                            <a:ea typeface="Cambria Math" panose="02040503050406030204" pitchFamily="18" charset="0"/>
                          </a:rPr>
                          <m:t>𝜒</m:t>
                        </m:r>
                      </m:e>
                    </m:acc>
                  </m:oMath>
                </a14:m>
                <a:endParaRPr lang="en-AU" sz="2400" dirty="0"/>
              </a:p>
              <a:p>
                <a:pPr marL="774900" lvl="2" indent="-342900"/>
                <a:endParaRPr lang="en-AU" sz="2400" dirty="0"/>
              </a:p>
              <a:p>
                <a:pPr lvl="2" indent="0">
                  <a:buNone/>
                </a:pPr>
                <a:endParaRPr lang="en-AU" sz="2400" dirty="0"/>
              </a:p>
            </p:txBody>
          </p:sp>
        </mc:Choice>
        <mc:Fallback xmlns="">
          <p:sp>
            <p:nvSpPr>
              <p:cNvPr id="3" name="Content Placeholder 2">
                <a:extLst>
                  <a:ext uri="{FF2B5EF4-FFF2-40B4-BE49-F238E27FC236}">
                    <a16:creationId xmlns:a16="http://schemas.microsoft.com/office/drawing/2014/main" id="{18A769CF-D0E5-B74C-8123-6A7E72DD5B6B}"/>
                  </a:ext>
                </a:extLst>
              </p:cNvPr>
              <p:cNvSpPr>
                <a:spLocks noGrp="1" noRot="1" noChangeAspect="1" noMove="1" noResize="1" noEditPoints="1" noAdjustHandles="1" noChangeArrowheads="1" noChangeShapeType="1" noTextEdit="1"/>
              </p:cNvSpPr>
              <p:nvPr>
                <p:ph idx="1"/>
              </p:nvPr>
            </p:nvSpPr>
            <p:spPr>
              <a:xfrm>
                <a:off x="316357" y="1532415"/>
                <a:ext cx="5987166" cy="4376944"/>
              </a:xfrm>
              <a:blipFill>
                <a:blip r:embed="rId3"/>
                <a:stretch>
                  <a:fillRect t="-1445"/>
                </a:stretch>
              </a:blipFill>
            </p:spPr>
            <p:txBody>
              <a:bodyPr/>
              <a:lstStyle/>
              <a:p>
                <a:r>
                  <a:rPr lang="en-US">
                    <a:noFill/>
                  </a:rPr>
                  <a:t> </a:t>
                </a:r>
              </a:p>
            </p:txBody>
          </p:sp>
        </mc:Fallback>
      </mc:AlternateContent>
      <p:sp>
        <p:nvSpPr>
          <p:cNvPr id="4" name="Slide Number Placeholder 3">
            <a:extLst>
              <a:ext uri="{FF2B5EF4-FFF2-40B4-BE49-F238E27FC236}">
                <a16:creationId xmlns:a16="http://schemas.microsoft.com/office/drawing/2014/main" id="{DBC8B984-F90A-DB43-A138-126DEEB3B301}"/>
              </a:ext>
            </a:extLst>
          </p:cNvPr>
          <p:cNvSpPr>
            <a:spLocks noGrp="1"/>
          </p:cNvSpPr>
          <p:nvPr>
            <p:ph type="sldNum" sz="quarter" idx="12"/>
          </p:nvPr>
        </p:nvSpPr>
        <p:spPr/>
        <p:txBody>
          <a:bodyPr/>
          <a:lstStyle/>
          <a:p>
            <a:fld id="{DC22DD25-61AE-413C-B4D2-EF2365C9B2E1}" type="slidenum">
              <a:rPr lang="en-AU" noProof="0" smtClean="0"/>
              <a:t>4</a:t>
            </a:fld>
            <a:endParaRPr lang="en-AU" noProof="0"/>
          </a:p>
        </p:txBody>
      </p:sp>
      <p:pic>
        <p:nvPicPr>
          <p:cNvPr id="7" name="Content Placeholder 6">
            <a:extLst>
              <a:ext uri="{FF2B5EF4-FFF2-40B4-BE49-F238E27FC236}">
                <a16:creationId xmlns:a16="http://schemas.microsoft.com/office/drawing/2014/main" id="{1F30F2E9-7D9E-6448-ABF5-D22312D40D86}"/>
              </a:ext>
            </a:extLst>
          </p:cNvPr>
          <p:cNvPicPr>
            <a:picLocks noGrp="1" noChangeAspect="1"/>
          </p:cNvPicPr>
          <p:nvPr>
            <p:ph idx="13"/>
          </p:nvPr>
        </p:nvPicPr>
        <p:blipFill>
          <a:blip r:embed="rId4">
            <a:extLst>
              <a:ext uri="{28A0092B-C50C-407E-A947-70E740481C1C}">
                <a14:useLocalDpi xmlns:a14="http://schemas.microsoft.com/office/drawing/2010/main" val="0"/>
              </a:ext>
            </a:extLst>
          </a:blip>
          <a:srcRect/>
          <a:stretch/>
        </p:blipFill>
        <p:spPr>
          <a:xfrm>
            <a:off x="7032132" y="2056850"/>
            <a:ext cx="3834165" cy="3234342"/>
          </a:xfrm>
        </p:spPr>
      </p:pic>
      <p:sp>
        <p:nvSpPr>
          <p:cNvPr id="5" name="Rectangle 4">
            <a:extLst>
              <a:ext uri="{FF2B5EF4-FFF2-40B4-BE49-F238E27FC236}">
                <a16:creationId xmlns:a16="http://schemas.microsoft.com/office/drawing/2014/main" id="{94171FDF-1010-1BB2-6DE1-4EE2EEDEAA83}"/>
              </a:ext>
            </a:extLst>
          </p:cNvPr>
          <p:cNvSpPr/>
          <p:nvPr/>
        </p:nvSpPr>
        <p:spPr>
          <a:xfrm>
            <a:off x="9442174" y="3349487"/>
            <a:ext cx="467139" cy="2981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FE400E2A-224F-0D01-0671-CC806F8A80E0}"/>
              </a:ext>
            </a:extLst>
          </p:cNvPr>
          <p:cNvSpPr txBox="1"/>
          <p:nvPr/>
        </p:nvSpPr>
        <p:spPr>
          <a:xfrm>
            <a:off x="9521687" y="3349487"/>
            <a:ext cx="496956" cy="369332"/>
          </a:xfrm>
          <a:prstGeom prst="rect">
            <a:avLst/>
          </a:prstGeom>
          <a:noFill/>
        </p:spPr>
        <p:txBody>
          <a:bodyPr wrap="square" rtlCol="0">
            <a:spAutoFit/>
          </a:bodyPr>
          <a:lstStyle/>
          <a:p>
            <a:r>
              <a:rPr lang="en-US" dirty="0"/>
              <a:t>H</a:t>
            </a:r>
          </a:p>
        </p:txBody>
      </p:sp>
    </p:spTree>
    <p:extLst>
      <p:ext uri="{BB962C8B-B14F-4D97-AF65-F5344CB8AC3E}">
        <p14:creationId xmlns:p14="http://schemas.microsoft.com/office/powerpoint/2010/main" val="327346580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1F84FB-B151-2D4E-B501-A0DDD269AB41}"/>
              </a:ext>
            </a:extLst>
          </p:cNvPr>
          <p:cNvSpPr>
            <a:spLocks noGrp="1"/>
          </p:cNvSpPr>
          <p:nvPr>
            <p:ph type="title"/>
          </p:nvPr>
        </p:nvSpPr>
        <p:spPr>
          <a:xfrm>
            <a:off x="1510059" y="466908"/>
            <a:ext cx="10296000" cy="887360"/>
          </a:xfrm>
        </p:spPr>
        <p:txBody>
          <a:bodyPr/>
          <a:lstStyle/>
          <a:p>
            <a:r>
              <a:rPr lang="en-US" dirty="0"/>
              <a:t>Another possible source of new physics </a:t>
            </a:r>
          </a:p>
        </p:txBody>
      </p:sp>
      <mc:AlternateContent xmlns:mc="http://schemas.openxmlformats.org/markup-compatibility/2006" xmlns:a14="http://schemas.microsoft.com/office/drawing/2010/main">
        <mc:Choice Requires="a14">
          <p:sp>
            <p:nvSpPr>
              <p:cNvPr id="3" name="Content Placeholder 2">
                <a:extLst>
                  <a:ext uri="{FF2B5EF4-FFF2-40B4-BE49-F238E27FC236}">
                    <a16:creationId xmlns:a16="http://schemas.microsoft.com/office/drawing/2014/main" id="{18A769CF-D0E5-B74C-8123-6A7E72DD5B6B}"/>
                  </a:ext>
                </a:extLst>
              </p:cNvPr>
              <p:cNvSpPr>
                <a:spLocks noGrp="1"/>
              </p:cNvSpPr>
              <p:nvPr>
                <p:ph idx="1"/>
              </p:nvPr>
            </p:nvSpPr>
            <p:spPr>
              <a:xfrm>
                <a:off x="316357" y="1532415"/>
                <a:ext cx="5987166" cy="4376944"/>
              </a:xfrm>
            </p:spPr>
            <p:txBody>
              <a:bodyPr/>
              <a:lstStyle/>
              <a:p>
                <a:pPr marL="774900" lvl="2" indent="-342900"/>
                <a:r>
                  <a:rPr lang="en-AU" sz="2400" dirty="0"/>
                  <a:t>One decay mode of interest is Higgs decaying into ‘invisible’ particles </a:t>
                </a:r>
                <a14:m>
                  <m:oMath xmlns:m="http://schemas.openxmlformats.org/officeDocument/2006/math">
                    <m:r>
                      <a:rPr lang="en-AU" sz="2400" i="1">
                        <a:latin typeface="Cambria Math" panose="02040503050406030204" pitchFamily="18" charset="0"/>
                        <a:ea typeface="Cambria Math" panose="02040503050406030204" pitchFamily="18" charset="0"/>
                      </a:rPr>
                      <m:t>𝜒</m:t>
                    </m:r>
                    <m:acc>
                      <m:accPr>
                        <m:chr m:val="̅"/>
                        <m:ctrlPr>
                          <a:rPr lang="en-AU" sz="2400" b="0" i="1" smtClean="0">
                            <a:latin typeface="Cambria Math" panose="02040503050406030204" pitchFamily="18" charset="0"/>
                            <a:ea typeface="Cambria Math" panose="02040503050406030204" pitchFamily="18" charset="0"/>
                          </a:rPr>
                        </m:ctrlPr>
                      </m:accPr>
                      <m:e>
                        <m:r>
                          <a:rPr lang="en-AU" sz="2400" i="1">
                            <a:latin typeface="Cambria Math" panose="02040503050406030204" pitchFamily="18" charset="0"/>
                            <a:ea typeface="Cambria Math" panose="02040503050406030204" pitchFamily="18" charset="0"/>
                          </a:rPr>
                          <m:t>𝜒</m:t>
                        </m:r>
                      </m:e>
                    </m:acc>
                  </m:oMath>
                </a14:m>
                <a:endParaRPr lang="en-AU" sz="2400" dirty="0"/>
              </a:p>
              <a:p>
                <a:pPr marL="342900" lvl="3" indent="-342900"/>
                <a:r>
                  <a:rPr lang="en-AU" sz="2400" dirty="0"/>
                  <a:t>			Dark matter? </a:t>
                </a:r>
              </a:p>
              <a:p>
                <a:pPr marL="774900" lvl="2" indent="-342900"/>
                <a:endParaRPr lang="en-AU" sz="2400" dirty="0"/>
              </a:p>
              <a:p>
                <a:pPr marL="774900" lvl="2" indent="-342900"/>
                <a:endParaRPr lang="en-AU" sz="2400" dirty="0"/>
              </a:p>
              <a:p>
                <a:pPr marL="774900" lvl="2" indent="-342900"/>
                <a:endParaRPr lang="en-AU" sz="2400" dirty="0"/>
              </a:p>
            </p:txBody>
          </p:sp>
        </mc:Choice>
        <mc:Fallback xmlns="">
          <p:sp>
            <p:nvSpPr>
              <p:cNvPr id="3" name="Content Placeholder 2">
                <a:extLst>
                  <a:ext uri="{FF2B5EF4-FFF2-40B4-BE49-F238E27FC236}">
                    <a16:creationId xmlns:a16="http://schemas.microsoft.com/office/drawing/2014/main" id="{18A769CF-D0E5-B74C-8123-6A7E72DD5B6B}"/>
                  </a:ext>
                </a:extLst>
              </p:cNvPr>
              <p:cNvSpPr>
                <a:spLocks noGrp="1" noRot="1" noChangeAspect="1" noMove="1" noResize="1" noEditPoints="1" noAdjustHandles="1" noChangeArrowheads="1" noChangeShapeType="1" noTextEdit="1"/>
              </p:cNvSpPr>
              <p:nvPr>
                <p:ph idx="1"/>
              </p:nvPr>
            </p:nvSpPr>
            <p:spPr>
              <a:xfrm>
                <a:off x="316357" y="1532415"/>
                <a:ext cx="5987166" cy="4376944"/>
              </a:xfrm>
              <a:blipFill>
                <a:blip r:embed="rId3"/>
                <a:stretch>
                  <a:fillRect t="-1445"/>
                </a:stretch>
              </a:blipFill>
            </p:spPr>
            <p:txBody>
              <a:bodyPr/>
              <a:lstStyle/>
              <a:p>
                <a:r>
                  <a:rPr lang="en-US">
                    <a:noFill/>
                  </a:rPr>
                  <a:t> </a:t>
                </a:r>
              </a:p>
            </p:txBody>
          </p:sp>
        </mc:Fallback>
      </mc:AlternateContent>
      <p:sp>
        <p:nvSpPr>
          <p:cNvPr id="4" name="Slide Number Placeholder 3">
            <a:extLst>
              <a:ext uri="{FF2B5EF4-FFF2-40B4-BE49-F238E27FC236}">
                <a16:creationId xmlns:a16="http://schemas.microsoft.com/office/drawing/2014/main" id="{DBC8B984-F90A-DB43-A138-126DEEB3B301}"/>
              </a:ext>
            </a:extLst>
          </p:cNvPr>
          <p:cNvSpPr>
            <a:spLocks noGrp="1"/>
          </p:cNvSpPr>
          <p:nvPr>
            <p:ph type="sldNum" sz="quarter" idx="12"/>
          </p:nvPr>
        </p:nvSpPr>
        <p:spPr/>
        <p:txBody>
          <a:bodyPr/>
          <a:lstStyle/>
          <a:p>
            <a:fld id="{DC22DD25-61AE-413C-B4D2-EF2365C9B2E1}" type="slidenum">
              <a:rPr lang="en-AU" noProof="0" smtClean="0"/>
              <a:t>5</a:t>
            </a:fld>
            <a:endParaRPr lang="en-AU" noProof="0"/>
          </a:p>
        </p:txBody>
      </p:sp>
      <p:pic>
        <p:nvPicPr>
          <p:cNvPr id="7" name="Content Placeholder 6">
            <a:extLst>
              <a:ext uri="{FF2B5EF4-FFF2-40B4-BE49-F238E27FC236}">
                <a16:creationId xmlns:a16="http://schemas.microsoft.com/office/drawing/2014/main" id="{1F30F2E9-7D9E-6448-ABF5-D22312D40D86}"/>
              </a:ext>
            </a:extLst>
          </p:cNvPr>
          <p:cNvPicPr>
            <a:picLocks noGrp="1" noChangeAspect="1"/>
          </p:cNvPicPr>
          <p:nvPr>
            <p:ph idx="13"/>
          </p:nvPr>
        </p:nvPicPr>
        <p:blipFill>
          <a:blip r:embed="rId4">
            <a:extLst>
              <a:ext uri="{28A0092B-C50C-407E-A947-70E740481C1C}">
                <a14:useLocalDpi xmlns:a14="http://schemas.microsoft.com/office/drawing/2010/main" val="0"/>
              </a:ext>
            </a:extLst>
          </a:blip>
          <a:srcRect/>
          <a:stretch/>
        </p:blipFill>
        <p:spPr>
          <a:xfrm>
            <a:off x="7032132" y="2056850"/>
            <a:ext cx="3834165" cy="3234342"/>
          </a:xfrm>
        </p:spPr>
      </p:pic>
      <p:sp>
        <p:nvSpPr>
          <p:cNvPr id="5" name="Rectangle 4">
            <a:extLst>
              <a:ext uri="{FF2B5EF4-FFF2-40B4-BE49-F238E27FC236}">
                <a16:creationId xmlns:a16="http://schemas.microsoft.com/office/drawing/2014/main" id="{94171FDF-1010-1BB2-6DE1-4EE2EEDEAA83}"/>
              </a:ext>
            </a:extLst>
          </p:cNvPr>
          <p:cNvSpPr/>
          <p:nvPr/>
        </p:nvSpPr>
        <p:spPr>
          <a:xfrm>
            <a:off x="9442174" y="3349487"/>
            <a:ext cx="467139" cy="2981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FE400E2A-224F-0D01-0671-CC806F8A80E0}"/>
              </a:ext>
            </a:extLst>
          </p:cNvPr>
          <p:cNvSpPr txBox="1"/>
          <p:nvPr/>
        </p:nvSpPr>
        <p:spPr>
          <a:xfrm>
            <a:off x="9521687" y="3349487"/>
            <a:ext cx="496956" cy="369332"/>
          </a:xfrm>
          <a:prstGeom prst="rect">
            <a:avLst/>
          </a:prstGeom>
          <a:noFill/>
        </p:spPr>
        <p:txBody>
          <a:bodyPr wrap="square" rtlCol="0">
            <a:spAutoFit/>
          </a:bodyPr>
          <a:lstStyle/>
          <a:p>
            <a:r>
              <a:rPr lang="en-US" dirty="0"/>
              <a:t>H</a:t>
            </a:r>
          </a:p>
        </p:txBody>
      </p:sp>
    </p:spTree>
    <p:extLst>
      <p:ext uri="{BB962C8B-B14F-4D97-AF65-F5344CB8AC3E}">
        <p14:creationId xmlns:p14="http://schemas.microsoft.com/office/powerpoint/2010/main" val="423737617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1F84FB-B151-2D4E-B501-A0DDD269AB41}"/>
              </a:ext>
            </a:extLst>
          </p:cNvPr>
          <p:cNvSpPr>
            <a:spLocks noGrp="1"/>
          </p:cNvSpPr>
          <p:nvPr>
            <p:ph type="title"/>
          </p:nvPr>
        </p:nvSpPr>
        <p:spPr>
          <a:xfrm>
            <a:off x="1510059" y="466908"/>
            <a:ext cx="10296000" cy="887360"/>
          </a:xfrm>
        </p:spPr>
        <p:txBody>
          <a:bodyPr/>
          <a:lstStyle/>
          <a:p>
            <a:r>
              <a:rPr lang="en-US" dirty="0"/>
              <a:t>Another possible source of new physics </a:t>
            </a:r>
          </a:p>
        </p:txBody>
      </p:sp>
      <mc:AlternateContent xmlns:mc="http://schemas.openxmlformats.org/markup-compatibility/2006" xmlns:a14="http://schemas.microsoft.com/office/drawing/2010/main">
        <mc:Choice Requires="a14">
          <p:sp>
            <p:nvSpPr>
              <p:cNvPr id="3" name="Content Placeholder 2">
                <a:extLst>
                  <a:ext uri="{FF2B5EF4-FFF2-40B4-BE49-F238E27FC236}">
                    <a16:creationId xmlns:a16="http://schemas.microsoft.com/office/drawing/2014/main" id="{18A769CF-D0E5-B74C-8123-6A7E72DD5B6B}"/>
                  </a:ext>
                </a:extLst>
              </p:cNvPr>
              <p:cNvSpPr>
                <a:spLocks noGrp="1"/>
              </p:cNvSpPr>
              <p:nvPr>
                <p:ph idx="1"/>
              </p:nvPr>
            </p:nvSpPr>
            <p:spPr>
              <a:xfrm>
                <a:off x="316357" y="1532415"/>
                <a:ext cx="5987166" cy="4376944"/>
              </a:xfrm>
            </p:spPr>
            <p:txBody>
              <a:bodyPr/>
              <a:lstStyle/>
              <a:p>
                <a:pPr marL="774900" lvl="2" indent="-342900"/>
                <a:r>
                  <a:rPr lang="en-AU" sz="2400" dirty="0"/>
                  <a:t>One decay mode of interest is Higgs decaying into ‘invisible’ particles </a:t>
                </a:r>
                <a14:m>
                  <m:oMath xmlns:m="http://schemas.openxmlformats.org/officeDocument/2006/math">
                    <m:r>
                      <a:rPr lang="en-AU" sz="2400" i="1">
                        <a:latin typeface="Cambria Math" panose="02040503050406030204" pitchFamily="18" charset="0"/>
                        <a:ea typeface="Cambria Math" panose="02040503050406030204" pitchFamily="18" charset="0"/>
                      </a:rPr>
                      <m:t>𝜒</m:t>
                    </m:r>
                    <m:acc>
                      <m:accPr>
                        <m:chr m:val="̅"/>
                        <m:ctrlPr>
                          <a:rPr lang="en-AU" sz="2400" b="0" i="1" smtClean="0">
                            <a:latin typeface="Cambria Math" panose="02040503050406030204" pitchFamily="18" charset="0"/>
                            <a:ea typeface="Cambria Math" panose="02040503050406030204" pitchFamily="18" charset="0"/>
                          </a:rPr>
                        </m:ctrlPr>
                      </m:accPr>
                      <m:e>
                        <m:r>
                          <a:rPr lang="en-AU" sz="2400" i="1">
                            <a:latin typeface="Cambria Math" panose="02040503050406030204" pitchFamily="18" charset="0"/>
                            <a:ea typeface="Cambria Math" panose="02040503050406030204" pitchFamily="18" charset="0"/>
                          </a:rPr>
                          <m:t>𝜒</m:t>
                        </m:r>
                      </m:e>
                    </m:acc>
                  </m:oMath>
                </a14:m>
                <a:endParaRPr lang="en-AU" sz="2400" dirty="0"/>
              </a:p>
              <a:p>
                <a:pPr marL="342900" lvl="3" indent="-342900"/>
                <a:r>
                  <a:rPr lang="en-AU" sz="2400" dirty="0"/>
                  <a:t>			Dark matter? </a:t>
                </a:r>
              </a:p>
              <a:p>
                <a:pPr marL="774900" lvl="2" indent="-342900"/>
                <a:endParaRPr lang="en-AU" sz="2400" dirty="0"/>
              </a:p>
              <a:p>
                <a:pPr marL="774900" lvl="2" indent="-342900"/>
                <a:endParaRPr lang="en-AU" sz="2400" dirty="0"/>
              </a:p>
              <a:p>
                <a:pPr marL="774900" lvl="2" indent="-342900"/>
                <a:endParaRPr lang="en-AU" sz="2400" dirty="0"/>
              </a:p>
            </p:txBody>
          </p:sp>
        </mc:Choice>
        <mc:Fallback xmlns="">
          <p:sp>
            <p:nvSpPr>
              <p:cNvPr id="3" name="Content Placeholder 2">
                <a:extLst>
                  <a:ext uri="{FF2B5EF4-FFF2-40B4-BE49-F238E27FC236}">
                    <a16:creationId xmlns:a16="http://schemas.microsoft.com/office/drawing/2014/main" id="{18A769CF-D0E5-B74C-8123-6A7E72DD5B6B}"/>
                  </a:ext>
                </a:extLst>
              </p:cNvPr>
              <p:cNvSpPr>
                <a:spLocks noGrp="1" noRot="1" noChangeAspect="1" noMove="1" noResize="1" noEditPoints="1" noAdjustHandles="1" noChangeArrowheads="1" noChangeShapeType="1" noTextEdit="1"/>
              </p:cNvSpPr>
              <p:nvPr>
                <p:ph idx="1"/>
              </p:nvPr>
            </p:nvSpPr>
            <p:spPr>
              <a:xfrm>
                <a:off x="316357" y="1532415"/>
                <a:ext cx="5987166" cy="4376944"/>
              </a:xfrm>
              <a:blipFill>
                <a:blip r:embed="rId3"/>
                <a:stretch>
                  <a:fillRect t="-1445"/>
                </a:stretch>
              </a:blipFill>
            </p:spPr>
            <p:txBody>
              <a:bodyPr/>
              <a:lstStyle/>
              <a:p>
                <a:r>
                  <a:rPr lang="en-US">
                    <a:noFill/>
                  </a:rPr>
                  <a:t> </a:t>
                </a:r>
              </a:p>
            </p:txBody>
          </p:sp>
        </mc:Fallback>
      </mc:AlternateContent>
      <p:sp>
        <p:nvSpPr>
          <p:cNvPr id="4" name="Slide Number Placeholder 3">
            <a:extLst>
              <a:ext uri="{FF2B5EF4-FFF2-40B4-BE49-F238E27FC236}">
                <a16:creationId xmlns:a16="http://schemas.microsoft.com/office/drawing/2014/main" id="{DBC8B984-F90A-DB43-A138-126DEEB3B301}"/>
              </a:ext>
            </a:extLst>
          </p:cNvPr>
          <p:cNvSpPr>
            <a:spLocks noGrp="1"/>
          </p:cNvSpPr>
          <p:nvPr>
            <p:ph type="sldNum" sz="quarter" idx="12"/>
          </p:nvPr>
        </p:nvSpPr>
        <p:spPr/>
        <p:txBody>
          <a:bodyPr/>
          <a:lstStyle/>
          <a:p>
            <a:fld id="{DC22DD25-61AE-413C-B4D2-EF2365C9B2E1}" type="slidenum">
              <a:rPr lang="en-AU" noProof="0" smtClean="0"/>
              <a:t>6</a:t>
            </a:fld>
            <a:endParaRPr lang="en-AU" noProof="0"/>
          </a:p>
        </p:txBody>
      </p:sp>
      <p:pic>
        <p:nvPicPr>
          <p:cNvPr id="7" name="Content Placeholder 6">
            <a:extLst>
              <a:ext uri="{FF2B5EF4-FFF2-40B4-BE49-F238E27FC236}">
                <a16:creationId xmlns:a16="http://schemas.microsoft.com/office/drawing/2014/main" id="{1F30F2E9-7D9E-6448-ABF5-D22312D40D86}"/>
              </a:ext>
            </a:extLst>
          </p:cNvPr>
          <p:cNvPicPr>
            <a:picLocks noGrp="1" noChangeAspect="1"/>
          </p:cNvPicPr>
          <p:nvPr>
            <p:ph idx="13"/>
          </p:nvPr>
        </p:nvPicPr>
        <p:blipFill>
          <a:blip r:embed="rId4">
            <a:extLst>
              <a:ext uri="{28A0092B-C50C-407E-A947-70E740481C1C}">
                <a14:useLocalDpi xmlns:a14="http://schemas.microsoft.com/office/drawing/2010/main" val="0"/>
              </a:ext>
            </a:extLst>
          </a:blip>
          <a:srcRect/>
          <a:stretch/>
        </p:blipFill>
        <p:spPr>
          <a:xfrm>
            <a:off x="7032132" y="2056850"/>
            <a:ext cx="3834165" cy="3234342"/>
          </a:xfrm>
        </p:spPr>
      </p:pic>
      <p:sp>
        <p:nvSpPr>
          <p:cNvPr id="5" name="Rectangle 4">
            <a:extLst>
              <a:ext uri="{FF2B5EF4-FFF2-40B4-BE49-F238E27FC236}">
                <a16:creationId xmlns:a16="http://schemas.microsoft.com/office/drawing/2014/main" id="{94171FDF-1010-1BB2-6DE1-4EE2EEDEAA83}"/>
              </a:ext>
            </a:extLst>
          </p:cNvPr>
          <p:cNvSpPr/>
          <p:nvPr/>
        </p:nvSpPr>
        <p:spPr>
          <a:xfrm>
            <a:off x="9442174" y="3349487"/>
            <a:ext cx="467139" cy="2981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FE400E2A-224F-0D01-0671-CC806F8A80E0}"/>
              </a:ext>
            </a:extLst>
          </p:cNvPr>
          <p:cNvSpPr txBox="1"/>
          <p:nvPr/>
        </p:nvSpPr>
        <p:spPr>
          <a:xfrm>
            <a:off x="9521687" y="3349487"/>
            <a:ext cx="496956" cy="369332"/>
          </a:xfrm>
          <a:prstGeom prst="rect">
            <a:avLst/>
          </a:prstGeom>
          <a:noFill/>
        </p:spPr>
        <p:txBody>
          <a:bodyPr wrap="square" rtlCol="0">
            <a:spAutoFit/>
          </a:bodyPr>
          <a:lstStyle/>
          <a:p>
            <a:r>
              <a:rPr lang="en-US" dirty="0"/>
              <a:t>H</a:t>
            </a:r>
          </a:p>
        </p:txBody>
      </p:sp>
      <mc:AlternateContent xmlns:mc="http://schemas.openxmlformats.org/markup-compatibility/2006" xmlns:a14="http://schemas.microsoft.com/office/drawing/2010/main">
        <mc:Choice Requires="a14">
          <p:sp>
            <p:nvSpPr>
              <p:cNvPr id="6" name="Text Placeholder 1">
                <a:extLst>
                  <a:ext uri="{FF2B5EF4-FFF2-40B4-BE49-F238E27FC236}">
                    <a16:creationId xmlns:a16="http://schemas.microsoft.com/office/drawing/2014/main" id="{56CCC639-D596-C327-0DB4-23E7DAA75114}"/>
                  </a:ext>
                </a:extLst>
              </p:cNvPr>
              <p:cNvSpPr txBox="1">
                <a:spLocks/>
              </p:cNvSpPr>
              <p:nvPr/>
            </p:nvSpPr>
            <p:spPr>
              <a:xfrm>
                <a:off x="3195018" y="3061597"/>
                <a:ext cx="6326669" cy="4459190"/>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pPr marL="342900" lvl="3" indent="-342900"/>
                <a:r>
                  <a:rPr lang="en-US" dirty="0">
                    <a:sym typeface="Wingdings" pitchFamily="2" charset="2"/>
                  </a:rPr>
                  <a:t> ~</a:t>
                </a:r>
                <a14:m>
                  <m:oMath xmlns:m="http://schemas.openxmlformats.org/officeDocument/2006/math">
                    <m:r>
                      <a:rPr lang="en-US" dirty="0">
                        <a:latin typeface="Cambria Math" panose="02040503050406030204" pitchFamily="18" charset="0"/>
                        <a:sym typeface="Wingdings" pitchFamily="2" charset="2"/>
                      </a:rPr>
                      <m:t>1</m:t>
                    </m:r>
                    <m:r>
                      <a:rPr lang="en-US" b="0" dirty="0" smtClean="0">
                        <a:latin typeface="Cambria Math" panose="02040503050406030204" pitchFamily="18" charset="0"/>
                        <a:sym typeface="Wingdings" pitchFamily="2" charset="2"/>
                      </a:rPr>
                      <m:t>:</m:t>
                    </m:r>
                    <m:sSup>
                      <m:sSupPr>
                        <m:ctrlPr>
                          <a:rPr lang="en-US" b="0" i="1" dirty="0" smtClean="0">
                            <a:latin typeface="Cambria Math" panose="02040503050406030204" pitchFamily="18" charset="0"/>
                            <a:sym typeface="Wingdings" pitchFamily="2" charset="2"/>
                          </a:rPr>
                        </m:ctrlPr>
                      </m:sSupPr>
                      <m:e>
                        <m:r>
                          <a:rPr lang="en-US" b="0" i="1" dirty="0" smtClean="0">
                            <a:latin typeface="Cambria Math" panose="02040503050406030204" pitchFamily="18" charset="0"/>
                            <a:sym typeface="Wingdings" pitchFamily="2" charset="2"/>
                          </a:rPr>
                          <m:t>10</m:t>
                        </m:r>
                      </m:e>
                      <m:sup>
                        <m:r>
                          <a:rPr lang="en-US" b="0" i="1" dirty="0" smtClean="0">
                            <a:latin typeface="Cambria Math" panose="02040503050406030204" pitchFamily="18" charset="0"/>
                            <a:sym typeface="Wingdings" pitchFamily="2" charset="2"/>
                          </a:rPr>
                          <m:t>6</m:t>
                        </m:r>
                      </m:sup>
                    </m:sSup>
                  </m:oMath>
                </a14:m>
                <a:r>
                  <a:rPr lang="en-US" dirty="0"/>
                  <a:t> signal to background </a:t>
                </a:r>
              </a:p>
            </p:txBody>
          </p:sp>
        </mc:Choice>
        <mc:Fallback xmlns="">
          <p:sp>
            <p:nvSpPr>
              <p:cNvPr id="6" name="Text Placeholder 1">
                <a:extLst>
                  <a:ext uri="{FF2B5EF4-FFF2-40B4-BE49-F238E27FC236}">
                    <a16:creationId xmlns:a16="http://schemas.microsoft.com/office/drawing/2014/main" id="{56CCC639-D596-C327-0DB4-23E7DAA75114}"/>
                  </a:ext>
                </a:extLst>
              </p:cNvPr>
              <p:cNvSpPr txBox="1">
                <a:spLocks noRot="1" noChangeAspect="1" noMove="1" noResize="1" noEditPoints="1" noAdjustHandles="1" noChangeArrowheads="1" noChangeShapeType="1" noTextEdit="1"/>
              </p:cNvSpPr>
              <p:nvPr/>
            </p:nvSpPr>
            <p:spPr>
              <a:xfrm>
                <a:off x="3195018" y="3061597"/>
                <a:ext cx="6326669" cy="4459190"/>
              </a:xfrm>
              <a:prstGeom prst="rect">
                <a:avLst/>
              </a:prstGeom>
              <a:blipFill>
                <a:blip r:embed="rId5"/>
                <a:stretch>
                  <a:fillRect l="-1002" t="-567"/>
                </a:stretch>
              </a:blipFill>
            </p:spPr>
            <p:txBody>
              <a:bodyPr/>
              <a:lstStyle/>
              <a:p>
                <a:r>
                  <a:rPr lang="en-US">
                    <a:noFill/>
                  </a:rPr>
                  <a:t> </a:t>
                </a:r>
              </a:p>
            </p:txBody>
          </p:sp>
        </mc:Fallback>
      </mc:AlternateContent>
    </p:spTree>
    <p:extLst>
      <p:ext uri="{BB962C8B-B14F-4D97-AF65-F5344CB8AC3E}">
        <p14:creationId xmlns:p14="http://schemas.microsoft.com/office/powerpoint/2010/main" val="53091247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1F84FB-B151-2D4E-B501-A0DDD269AB41}"/>
              </a:ext>
            </a:extLst>
          </p:cNvPr>
          <p:cNvSpPr>
            <a:spLocks noGrp="1"/>
          </p:cNvSpPr>
          <p:nvPr>
            <p:ph type="title"/>
          </p:nvPr>
        </p:nvSpPr>
        <p:spPr>
          <a:xfrm>
            <a:off x="1510059" y="466908"/>
            <a:ext cx="10296000" cy="887360"/>
          </a:xfrm>
        </p:spPr>
        <p:txBody>
          <a:bodyPr/>
          <a:lstStyle/>
          <a:p>
            <a:r>
              <a:rPr lang="en-US" dirty="0"/>
              <a:t>Another possible source of new physics </a:t>
            </a:r>
          </a:p>
        </p:txBody>
      </p:sp>
      <mc:AlternateContent xmlns:mc="http://schemas.openxmlformats.org/markup-compatibility/2006" xmlns:a14="http://schemas.microsoft.com/office/drawing/2010/main">
        <mc:Choice Requires="a14">
          <p:sp>
            <p:nvSpPr>
              <p:cNvPr id="3" name="Content Placeholder 2">
                <a:extLst>
                  <a:ext uri="{FF2B5EF4-FFF2-40B4-BE49-F238E27FC236}">
                    <a16:creationId xmlns:a16="http://schemas.microsoft.com/office/drawing/2014/main" id="{18A769CF-D0E5-B74C-8123-6A7E72DD5B6B}"/>
                  </a:ext>
                </a:extLst>
              </p:cNvPr>
              <p:cNvSpPr>
                <a:spLocks noGrp="1"/>
              </p:cNvSpPr>
              <p:nvPr>
                <p:ph idx="1"/>
              </p:nvPr>
            </p:nvSpPr>
            <p:spPr>
              <a:xfrm>
                <a:off x="316357" y="1532415"/>
                <a:ext cx="5987166" cy="4376944"/>
              </a:xfrm>
            </p:spPr>
            <p:txBody>
              <a:bodyPr/>
              <a:lstStyle/>
              <a:p>
                <a:pPr marL="774900" lvl="2" indent="-342900"/>
                <a:r>
                  <a:rPr lang="en-AU" sz="2400" dirty="0"/>
                  <a:t>One decay mode of interest is Higgs decaying into ‘invisible’ particles </a:t>
                </a:r>
                <a14:m>
                  <m:oMath xmlns:m="http://schemas.openxmlformats.org/officeDocument/2006/math">
                    <m:r>
                      <a:rPr lang="en-AU" sz="2400" i="1">
                        <a:latin typeface="Cambria Math" panose="02040503050406030204" pitchFamily="18" charset="0"/>
                        <a:ea typeface="Cambria Math" panose="02040503050406030204" pitchFamily="18" charset="0"/>
                      </a:rPr>
                      <m:t>𝜒</m:t>
                    </m:r>
                    <m:acc>
                      <m:accPr>
                        <m:chr m:val="̅"/>
                        <m:ctrlPr>
                          <a:rPr lang="en-AU" sz="2400" b="0" i="1" smtClean="0">
                            <a:latin typeface="Cambria Math" panose="02040503050406030204" pitchFamily="18" charset="0"/>
                            <a:ea typeface="Cambria Math" panose="02040503050406030204" pitchFamily="18" charset="0"/>
                          </a:rPr>
                        </m:ctrlPr>
                      </m:accPr>
                      <m:e>
                        <m:r>
                          <a:rPr lang="en-AU" sz="2400" i="1">
                            <a:latin typeface="Cambria Math" panose="02040503050406030204" pitchFamily="18" charset="0"/>
                            <a:ea typeface="Cambria Math" panose="02040503050406030204" pitchFamily="18" charset="0"/>
                          </a:rPr>
                          <m:t>𝜒</m:t>
                        </m:r>
                      </m:e>
                    </m:acc>
                  </m:oMath>
                </a14:m>
                <a:endParaRPr lang="en-AU" sz="2400" dirty="0"/>
              </a:p>
              <a:p>
                <a:pPr marL="342900" lvl="3" indent="-342900"/>
                <a:r>
                  <a:rPr lang="en-AU" sz="2400" dirty="0"/>
                  <a:t>			Dark matter? </a:t>
                </a:r>
              </a:p>
              <a:p>
                <a:pPr marL="774900" lvl="2" indent="-342900"/>
                <a:endParaRPr lang="en-AU" sz="2400" dirty="0"/>
              </a:p>
              <a:p>
                <a:pPr marL="774900" lvl="2" indent="-342900"/>
                <a:endParaRPr lang="en-AU" sz="2400" dirty="0"/>
              </a:p>
              <a:p>
                <a:pPr marL="774900" lvl="2" indent="-342900"/>
                <a:r>
                  <a:rPr lang="en-AU" sz="2400" dirty="0"/>
                  <a:t>Look identical to background?</a:t>
                </a:r>
              </a:p>
              <a:p>
                <a:pPr marL="342900" lvl="3" indent="-342900"/>
                <a:r>
                  <a:rPr lang="en-AU" sz="2400" dirty="0"/>
                  <a:t>			‘Missing’ </a:t>
                </a:r>
                <a14:m>
                  <m:oMath xmlns:m="http://schemas.openxmlformats.org/officeDocument/2006/math">
                    <m:sSub>
                      <m:sSubPr>
                        <m:ctrlPr>
                          <a:rPr lang="en-US" sz="2400" b="1" i="1" smtClean="0">
                            <a:latin typeface="Cambria Math" panose="02040503050406030204" pitchFamily="18" charset="0"/>
                          </a:rPr>
                        </m:ctrlPr>
                      </m:sSubPr>
                      <m:e>
                        <m:r>
                          <a:rPr lang="en-US" sz="2400" b="1" i="1" smtClean="0">
                            <a:latin typeface="Cambria Math" panose="02040503050406030204" pitchFamily="18" charset="0"/>
                          </a:rPr>
                          <m:t>𝑬</m:t>
                        </m:r>
                      </m:e>
                      <m:sub>
                        <m:r>
                          <a:rPr lang="en-US" sz="2400" b="1" i="1" smtClean="0">
                            <a:latin typeface="Cambria Math" panose="02040503050406030204" pitchFamily="18" charset="0"/>
                          </a:rPr>
                          <m:t>𝑻</m:t>
                        </m:r>
                      </m:sub>
                    </m:sSub>
                  </m:oMath>
                </a14:m>
                <a:r>
                  <a:rPr lang="en-AU" sz="2400" dirty="0"/>
                  <a:t>? </a:t>
                </a:r>
              </a:p>
              <a:p>
                <a:pPr marL="342900" lvl="3" indent="-342900"/>
                <a:r>
                  <a:rPr lang="en-AU" sz="2400" dirty="0"/>
                  <a:t>			Different kinematics? </a:t>
                </a:r>
              </a:p>
            </p:txBody>
          </p:sp>
        </mc:Choice>
        <mc:Fallback xmlns="">
          <p:sp>
            <p:nvSpPr>
              <p:cNvPr id="3" name="Content Placeholder 2">
                <a:extLst>
                  <a:ext uri="{FF2B5EF4-FFF2-40B4-BE49-F238E27FC236}">
                    <a16:creationId xmlns:a16="http://schemas.microsoft.com/office/drawing/2014/main" id="{18A769CF-D0E5-B74C-8123-6A7E72DD5B6B}"/>
                  </a:ext>
                </a:extLst>
              </p:cNvPr>
              <p:cNvSpPr>
                <a:spLocks noGrp="1" noRot="1" noChangeAspect="1" noMove="1" noResize="1" noEditPoints="1" noAdjustHandles="1" noChangeArrowheads="1" noChangeShapeType="1" noTextEdit="1"/>
              </p:cNvSpPr>
              <p:nvPr>
                <p:ph idx="1"/>
              </p:nvPr>
            </p:nvSpPr>
            <p:spPr>
              <a:xfrm>
                <a:off x="316357" y="1532415"/>
                <a:ext cx="5987166" cy="4376944"/>
              </a:xfrm>
              <a:blipFill>
                <a:blip r:embed="rId3"/>
                <a:stretch>
                  <a:fillRect t="-1445"/>
                </a:stretch>
              </a:blipFill>
            </p:spPr>
            <p:txBody>
              <a:bodyPr/>
              <a:lstStyle/>
              <a:p>
                <a:r>
                  <a:rPr lang="en-US">
                    <a:noFill/>
                  </a:rPr>
                  <a:t> </a:t>
                </a:r>
              </a:p>
            </p:txBody>
          </p:sp>
        </mc:Fallback>
      </mc:AlternateContent>
      <p:sp>
        <p:nvSpPr>
          <p:cNvPr id="4" name="Slide Number Placeholder 3">
            <a:extLst>
              <a:ext uri="{FF2B5EF4-FFF2-40B4-BE49-F238E27FC236}">
                <a16:creationId xmlns:a16="http://schemas.microsoft.com/office/drawing/2014/main" id="{DBC8B984-F90A-DB43-A138-126DEEB3B301}"/>
              </a:ext>
            </a:extLst>
          </p:cNvPr>
          <p:cNvSpPr>
            <a:spLocks noGrp="1"/>
          </p:cNvSpPr>
          <p:nvPr>
            <p:ph type="sldNum" sz="quarter" idx="12"/>
          </p:nvPr>
        </p:nvSpPr>
        <p:spPr/>
        <p:txBody>
          <a:bodyPr/>
          <a:lstStyle/>
          <a:p>
            <a:fld id="{DC22DD25-61AE-413C-B4D2-EF2365C9B2E1}" type="slidenum">
              <a:rPr lang="en-AU" noProof="0" smtClean="0"/>
              <a:t>7</a:t>
            </a:fld>
            <a:endParaRPr lang="en-AU" noProof="0"/>
          </a:p>
        </p:txBody>
      </p:sp>
      <p:pic>
        <p:nvPicPr>
          <p:cNvPr id="7" name="Content Placeholder 6">
            <a:extLst>
              <a:ext uri="{FF2B5EF4-FFF2-40B4-BE49-F238E27FC236}">
                <a16:creationId xmlns:a16="http://schemas.microsoft.com/office/drawing/2014/main" id="{1F30F2E9-7D9E-6448-ABF5-D22312D40D86}"/>
              </a:ext>
            </a:extLst>
          </p:cNvPr>
          <p:cNvPicPr>
            <a:picLocks noGrp="1" noChangeAspect="1"/>
          </p:cNvPicPr>
          <p:nvPr>
            <p:ph idx="13"/>
          </p:nvPr>
        </p:nvPicPr>
        <p:blipFill>
          <a:blip r:embed="rId4">
            <a:extLst>
              <a:ext uri="{28A0092B-C50C-407E-A947-70E740481C1C}">
                <a14:useLocalDpi xmlns:a14="http://schemas.microsoft.com/office/drawing/2010/main" val="0"/>
              </a:ext>
            </a:extLst>
          </a:blip>
          <a:srcRect/>
          <a:stretch/>
        </p:blipFill>
        <p:spPr>
          <a:xfrm>
            <a:off x="7032132" y="2056850"/>
            <a:ext cx="3834165" cy="3234342"/>
          </a:xfrm>
        </p:spPr>
      </p:pic>
      <p:sp>
        <p:nvSpPr>
          <p:cNvPr id="5" name="Rectangle 4">
            <a:extLst>
              <a:ext uri="{FF2B5EF4-FFF2-40B4-BE49-F238E27FC236}">
                <a16:creationId xmlns:a16="http://schemas.microsoft.com/office/drawing/2014/main" id="{94171FDF-1010-1BB2-6DE1-4EE2EEDEAA83}"/>
              </a:ext>
            </a:extLst>
          </p:cNvPr>
          <p:cNvSpPr/>
          <p:nvPr/>
        </p:nvSpPr>
        <p:spPr>
          <a:xfrm>
            <a:off x="9442174" y="3349487"/>
            <a:ext cx="467139" cy="2981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FE400E2A-224F-0D01-0671-CC806F8A80E0}"/>
              </a:ext>
            </a:extLst>
          </p:cNvPr>
          <p:cNvSpPr txBox="1"/>
          <p:nvPr/>
        </p:nvSpPr>
        <p:spPr>
          <a:xfrm>
            <a:off x="9521687" y="3349487"/>
            <a:ext cx="496956" cy="369332"/>
          </a:xfrm>
          <a:prstGeom prst="rect">
            <a:avLst/>
          </a:prstGeom>
          <a:noFill/>
        </p:spPr>
        <p:txBody>
          <a:bodyPr wrap="square" rtlCol="0">
            <a:spAutoFit/>
          </a:bodyPr>
          <a:lstStyle/>
          <a:p>
            <a:r>
              <a:rPr lang="en-US" dirty="0"/>
              <a:t>H</a:t>
            </a:r>
          </a:p>
        </p:txBody>
      </p:sp>
      <mc:AlternateContent xmlns:mc="http://schemas.openxmlformats.org/markup-compatibility/2006" xmlns:a14="http://schemas.microsoft.com/office/drawing/2010/main">
        <mc:Choice Requires="a14">
          <p:sp>
            <p:nvSpPr>
              <p:cNvPr id="6" name="Text Placeholder 1">
                <a:extLst>
                  <a:ext uri="{FF2B5EF4-FFF2-40B4-BE49-F238E27FC236}">
                    <a16:creationId xmlns:a16="http://schemas.microsoft.com/office/drawing/2014/main" id="{B87954FE-7BB5-0FD6-8705-F4223BD217CB}"/>
                  </a:ext>
                </a:extLst>
              </p:cNvPr>
              <p:cNvSpPr txBox="1">
                <a:spLocks/>
              </p:cNvSpPr>
              <p:nvPr/>
            </p:nvSpPr>
            <p:spPr>
              <a:xfrm>
                <a:off x="3195018" y="3061597"/>
                <a:ext cx="6326669" cy="4459190"/>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pPr marL="342900" lvl="3" indent="-342900"/>
                <a:r>
                  <a:rPr lang="en-US" dirty="0">
                    <a:sym typeface="Wingdings" pitchFamily="2" charset="2"/>
                  </a:rPr>
                  <a:t> ~</a:t>
                </a:r>
                <a14:m>
                  <m:oMath xmlns:m="http://schemas.openxmlformats.org/officeDocument/2006/math">
                    <m:r>
                      <a:rPr lang="en-US" dirty="0">
                        <a:latin typeface="Cambria Math" panose="02040503050406030204" pitchFamily="18" charset="0"/>
                        <a:sym typeface="Wingdings" pitchFamily="2" charset="2"/>
                      </a:rPr>
                      <m:t>1</m:t>
                    </m:r>
                    <m:r>
                      <a:rPr lang="en-US" b="0" dirty="0" smtClean="0">
                        <a:latin typeface="Cambria Math" panose="02040503050406030204" pitchFamily="18" charset="0"/>
                        <a:sym typeface="Wingdings" pitchFamily="2" charset="2"/>
                      </a:rPr>
                      <m:t>:</m:t>
                    </m:r>
                    <m:sSup>
                      <m:sSupPr>
                        <m:ctrlPr>
                          <a:rPr lang="en-US" b="0" i="1" dirty="0" smtClean="0">
                            <a:latin typeface="Cambria Math" panose="02040503050406030204" pitchFamily="18" charset="0"/>
                            <a:sym typeface="Wingdings" pitchFamily="2" charset="2"/>
                          </a:rPr>
                        </m:ctrlPr>
                      </m:sSupPr>
                      <m:e>
                        <m:r>
                          <a:rPr lang="en-US" b="0" i="1" dirty="0" smtClean="0">
                            <a:latin typeface="Cambria Math" panose="02040503050406030204" pitchFamily="18" charset="0"/>
                            <a:sym typeface="Wingdings" pitchFamily="2" charset="2"/>
                          </a:rPr>
                          <m:t>10</m:t>
                        </m:r>
                      </m:e>
                      <m:sup>
                        <m:r>
                          <a:rPr lang="en-US" b="0" i="1" dirty="0" smtClean="0">
                            <a:latin typeface="Cambria Math" panose="02040503050406030204" pitchFamily="18" charset="0"/>
                            <a:sym typeface="Wingdings" pitchFamily="2" charset="2"/>
                          </a:rPr>
                          <m:t>6</m:t>
                        </m:r>
                      </m:sup>
                    </m:sSup>
                  </m:oMath>
                </a14:m>
                <a:r>
                  <a:rPr lang="en-US" dirty="0"/>
                  <a:t> signal to background </a:t>
                </a:r>
              </a:p>
            </p:txBody>
          </p:sp>
        </mc:Choice>
        <mc:Fallback xmlns="">
          <p:sp>
            <p:nvSpPr>
              <p:cNvPr id="6" name="Text Placeholder 1">
                <a:extLst>
                  <a:ext uri="{FF2B5EF4-FFF2-40B4-BE49-F238E27FC236}">
                    <a16:creationId xmlns:a16="http://schemas.microsoft.com/office/drawing/2014/main" id="{B87954FE-7BB5-0FD6-8705-F4223BD217CB}"/>
                  </a:ext>
                </a:extLst>
              </p:cNvPr>
              <p:cNvSpPr txBox="1">
                <a:spLocks noRot="1" noChangeAspect="1" noMove="1" noResize="1" noEditPoints="1" noAdjustHandles="1" noChangeArrowheads="1" noChangeShapeType="1" noTextEdit="1"/>
              </p:cNvSpPr>
              <p:nvPr/>
            </p:nvSpPr>
            <p:spPr>
              <a:xfrm>
                <a:off x="3195018" y="3061597"/>
                <a:ext cx="6326669" cy="4459190"/>
              </a:xfrm>
              <a:prstGeom prst="rect">
                <a:avLst/>
              </a:prstGeom>
              <a:blipFill>
                <a:blip r:embed="rId5"/>
                <a:stretch>
                  <a:fillRect l="-1002" t="-567"/>
                </a:stretch>
              </a:blipFill>
            </p:spPr>
            <p:txBody>
              <a:bodyPr/>
              <a:lstStyle/>
              <a:p>
                <a:r>
                  <a:rPr lang="en-US">
                    <a:noFill/>
                  </a:rPr>
                  <a:t> </a:t>
                </a:r>
              </a:p>
            </p:txBody>
          </p:sp>
        </mc:Fallback>
      </mc:AlternateContent>
    </p:spTree>
    <p:extLst>
      <p:ext uri="{BB962C8B-B14F-4D97-AF65-F5344CB8AC3E}">
        <p14:creationId xmlns:p14="http://schemas.microsoft.com/office/powerpoint/2010/main" val="305782840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BC8B984-F90A-DB43-A138-126DEEB3B301}"/>
              </a:ext>
            </a:extLst>
          </p:cNvPr>
          <p:cNvSpPr>
            <a:spLocks noGrp="1"/>
          </p:cNvSpPr>
          <p:nvPr>
            <p:ph type="sldNum" sz="quarter" idx="12"/>
          </p:nvPr>
        </p:nvSpPr>
        <p:spPr/>
        <p:txBody>
          <a:bodyPr/>
          <a:lstStyle/>
          <a:p>
            <a:fld id="{DC22DD25-61AE-413C-B4D2-EF2365C9B2E1}" type="slidenum">
              <a:rPr lang="en-AU" noProof="0" smtClean="0"/>
              <a:t>8</a:t>
            </a:fld>
            <a:endParaRPr lang="en-AU" noProof="0"/>
          </a:p>
        </p:txBody>
      </p:sp>
      <p:sp>
        <p:nvSpPr>
          <p:cNvPr id="5" name="Rectangle 4">
            <a:extLst>
              <a:ext uri="{FF2B5EF4-FFF2-40B4-BE49-F238E27FC236}">
                <a16:creationId xmlns:a16="http://schemas.microsoft.com/office/drawing/2014/main" id="{94171FDF-1010-1BB2-6DE1-4EE2EEDEAA83}"/>
              </a:ext>
            </a:extLst>
          </p:cNvPr>
          <p:cNvSpPr/>
          <p:nvPr/>
        </p:nvSpPr>
        <p:spPr>
          <a:xfrm>
            <a:off x="9442174" y="3349487"/>
            <a:ext cx="467139" cy="2981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Content Placeholder 14">
            <a:extLst>
              <a:ext uri="{FF2B5EF4-FFF2-40B4-BE49-F238E27FC236}">
                <a16:creationId xmlns:a16="http://schemas.microsoft.com/office/drawing/2014/main" id="{E118BC80-671D-4411-C9F5-27DCEA22121B}"/>
              </a:ext>
            </a:extLst>
          </p:cNvPr>
          <p:cNvPicPr>
            <a:picLocks noGrp="1" noChangeAspect="1"/>
          </p:cNvPicPr>
          <p:nvPr>
            <p:ph idx="13"/>
          </p:nvPr>
        </p:nvPicPr>
        <p:blipFill>
          <a:blip r:embed="rId3">
            <a:extLst>
              <a:ext uri="{28A0092B-C50C-407E-A947-70E740481C1C}">
                <a14:useLocalDpi xmlns:a14="http://schemas.microsoft.com/office/drawing/2010/main" val="0"/>
              </a:ext>
            </a:extLst>
          </a:blip>
          <a:stretch>
            <a:fillRect/>
          </a:stretch>
        </p:blipFill>
        <p:spPr>
          <a:xfrm>
            <a:off x="6324600" y="1796038"/>
            <a:ext cx="5400675" cy="3848537"/>
          </a:xfrm>
        </p:spPr>
      </p:pic>
      <p:pic>
        <p:nvPicPr>
          <p:cNvPr id="21" name="Content Placeholder 20">
            <a:extLst>
              <a:ext uri="{FF2B5EF4-FFF2-40B4-BE49-F238E27FC236}">
                <a16:creationId xmlns:a16="http://schemas.microsoft.com/office/drawing/2014/main" id="{5315ECDB-4F12-AD6D-507E-B1E3692BEA47}"/>
              </a:ext>
            </a:extLst>
          </p:cNvPr>
          <p:cNvPicPr>
            <a:picLocks noGrp="1" noChangeAspect="1"/>
          </p:cNvPicPr>
          <p:nvPr>
            <p:ph idx="1"/>
          </p:nvPr>
        </p:nvPicPr>
        <p:blipFill>
          <a:blip r:embed="rId4">
            <a:extLst>
              <a:ext uri="{28A0092B-C50C-407E-A947-70E740481C1C}">
                <a14:useLocalDpi xmlns:a14="http://schemas.microsoft.com/office/drawing/2010/main" val="0"/>
              </a:ext>
            </a:extLst>
          </a:blip>
          <a:stretch>
            <a:fillRect/>
          </a:stretch>
        </p:blipFill>
        <p:spPr>
          <a:xfrm>
            <a:off x="682350" y="1531938"/>
            <a:ext cx="4667800" cy="4376737"/>
          </a:xfrm>
        </p:spPr>
      </p:pic>
      <p:sp>
        <p:nvSpPr>
          <p:cNvPr id="6" name="Title 5">
            <a:extLst>
              <a:ext uri="{FF2B5EF4-FFF2-40B4-BE49-F238E27FC236}">
                <a16:creationId xmlns:a16="http://schemas.microsoft.com/office/drawing/2014/main" id="{B2049615-24B0-F5F3-2609-EFA61FAD2117}"/>
              </a:ext>
            </a:extLst>
          </p:cNvPr>
          <p:cNvSpPr>
            <a:spLocks noGrp="1"/>
          </p:cNvSpPr>
          <p:nvPr>
            <p:ph type="title"/>
          </p:nvPr>
        </p:nvSpPr>
        <p:spPr/>
        <p:txBody>
          <a:bodyPr/>
          <a:lstStyle/>
          <a:p>
            <a:endParaRPr lang="en-US"/>
          </a:p>
        </p:txBody>
      </p:sp>
    </p:spTree>
    <p:extLst>
      <p:ext uri="{BB962C8B-B14F-4D97-AF65-F5344CB8AC3E}">
        <p14:creationId xmlns:p14="http://schemas.microsoft.com/office/powerpoint/2010/main" val="362572933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BC8B984-F90A-DB43-A138-126DEEB3B301}"/>
              </a:ext>
            </a:extLst>
          </p:cNvPr>
          <p:cNvSpPr>
            <a:spLocks noGrp="1"/>
          </p:cNvSpPr>
          <p:nvPr>
            <p:ph type="sldNum" sz="quarter" idx="12"/>
          </p:nvPr>
        </p:nvSpPr>
        <p:spPr/>
        <p:txBody>
          <a:bodyPr/>
          <a:lstStyle/>
          <a:p>
            <a:fld id="{DC22DD25-61AE-413C-B4D2-EF2365C9B2E1}" type="slidenum">
              <a:rPr lang="en-AU" noProof="0" smtClean="0"/>
              <a:t>9</a:t>
            </a:fld>
            <a:endParaRPr lang="en-AU" noProof="0"/>
          </a:p>
        </p:txBody>
      </p:sp>
      <p:sp>
        <p:nvSpPr>
          <p:cNvPr id="5" name="Rectangle 4">
            <a:extLst>
              <a:ext uri="{FF2B5EF4-FFF2-40B4-BE49-F238E27FC236}">
                <a16:creationId xmlns:a16="http://schemas.microsoft.com/office/drawing/2014/main" id="{94171FDF-1010-1BB2-6DE1-4EE2EEDEAA83}"/>
              </a:ext>
            </a:extLst>
          </p:cNvPr>
          <p:cNvSpPr/>
          <p:nvPr/>
        </p:nvSpPr>
        <p:spPr>
          <a:xfrm>
            <a:off x="9442174" y="3349487"/>
            <a:ext cx="467139" cy="2981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Content Placeholder 14">
            <a:extLst>
              <a:ext uri="{FF2B5EF4-FFF2-40B4-BE49-F238E27FC236}">
                <a16:creationId xmlns:a16="http://schemas.microsoft.com/office/drawing/2014/main" id="{E118BC80-671D-4411-C9F5-27DCEA22121B}"/>
              </a:ext>
            </a:extLst>
          </p:cNvPr>
          <p:cNvPicPr>
            <a:picLocks noGrp="1" noChangeAspect="1"/>
          </p:cNvPicPr>
          <p:nvPr>
            <p:ph idx="13"/>
          </p:nvPr>
        </p:nvPicPr>
        <p:blipFill>
          <a:blip r:embed="rId3">
            <a:extLst>
              <a:ext uri="{28A0092B-C50C-407E-A947-70E740481C1C}">
                <a14:useLocalDpi xmlns:a14="http://schemas.microsoft.com/office/drawing/2010/main" val="0"/>
              </a:ext>
            </a:extLst>
          </a:blip>
          <a:stretch>
            <a:fillRect/>
          </a:stretch>
        </p:blipFill>
        <p:spPr>
          <a:xfrm>
            <a:off x="6324600" y="1796038"/>
            <a:ext cx="5400675" cy="3848537"/>
          </a:xfrm>
        </p:spPr>
      </p:pic>
      <p:pic>
        <p:nvPicPr>
          <p:cNvPr id="8" name="Content Placeholder 7">
            <a:extLst>
              <a:ext uri="{FF2B5EF4-FFF2-40B4-BE49-F238E27FC236}">
                <a16:creationId xmlns:a16="http://schemas.microsoft.com/office/drawing/2014/main" id="{1F00BEF8-40A1-C217-B7FE-9E9CC51FCA66}"/>
              </a:ext>
            </a:extLst>
          </p:cNvPr>
          <p:cNvPicPr>
            <a:picLocks noGrp="1" noChangeAspect="1"/>
          </p:cNvPicPr>
          <p:nvPr>
            <p:ph idx="1"/>
          </p:nvPr>
        </p:nvPicPr>
        <p:blipFill>
          <a:blip r:embed="rId4">
            <a:extLst>
              <a:ext uri="{28A0092B-C50C-407E-A947-70E740481C1C}">
                <a14:useLocalDpi xmlns:a14="http://schemas.microsoft.com/office/drawing/2010/main" val="0"/>
              </a:ext>
            </a:extLst>
          </a:blip>
          <a:stretch>
            <a:fillRect/>
          </a:stretch>
        </p:blipFill>
        <p:spPr>
          <a:xfrm>
            <a:off x="714691" y="1531938"/>
            <a:ext cx="4603119" cy="4376737"/>
          </a:xfrm>
        </p:spPr>
      </p:pic>
      <p:sp>
        <p:nvSpPr>
          <p:cNvPr id="6" name="Title 5">
            <a:extLst>
              <a:ext uri="{FF2B5EF4-FFF2-40B4-BE49-F238E27FC236}">
                <a16:creationId xmlns:a16="http://schemas.microsoft.com/office/drawing/2014/main" id="{69616E16-A8AD-2993-7C41-6B88DE7F0D98}"/>
              </a:ext>
            </a:extLst>
          </p:cNvPr>
          <p:cNvSpPr>
            <a:spLocks noGrp="1"/>
          </p:cNvSpPr>
          <p:nvPr>
            <p:ph type="title"/>
          </p:nvPr>
        </p:nvSpPr>
        <p:spPr/>
        <p:txBody>
          <a:bodyPr/>
          <a:lstStyle/>
          <a:p>
            <a:endParaRPr lang="en-US"/>
          </a:p>
        </p:txBody>
      </p:sp>
    </p:spTree>
    <p:extLst>
      <p:ext uri="{BB962C8B-B14F-4D97-AF65-F5344CB8AC3E}">
        <p14:creationId xmlns:p14="http://schemas.microsoft.com/office/powerpoint/2010/main" val="774273800"/>
      </p:ext>
    </p:extLst>
  </p:cSld>
  <p:clrMapOvr>
    <a:masterClrMapping/>
  </p:clrMapOvr>
</p:sld>
</file>

<file path=ppt/theme/theme1.xml><?xml version="1.0" encoding="utf-8"?>
<a:theme xmlns:a="http://schemas.openxmlformats.org/drawingml/2006/main" name="University of Melbourne">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werPoint presentation 16x9 template copyright.potx" id="{536B4FA4-5FAA-443C-9C78-6C52DBA34E61}" vid="{14C51791-37E8-4657-9CE5-D4E99BD32A32}"/>
    </a:ext>
  </a:extLst>
</a:theme>
</file>

<file path=ppt/theme/theme2.xml><?xml version="1.0" encoding="utf-8"?>
<a:theme xmlns:a="http://schemas.openxmlformats.org/drawingml/2006/main" name="University of Melbourne Patterns">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werPoint presentation 16x9 template copyright.potx" id="{536B4FA4-5FAA-443C-9C78-6C52DBA34E61}" vid="{AB136F3B-80A3-4FB0-BF85-2FB1B6DB43A3}"/>
    </a:ext>
  </a:extLst>
</a:theme>
</file>

<file path=ppt/theme/theme3.xml><?xml version="1.0" encoding="utf-8"?>
<a:theme xmlns:a="http://schemas.openxmlformats.org/drawingml/2006/main" name="University of Melbourne-Layout B">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werPoint presentation 16x9 template copyright.potx" id="{536B4FA4-5FAA-443C-9C78-6C52DBA34E61}" vid="{826CCCAB-60C9-4959-938C-0BD365A015DC}"/>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University of Melbourne</Template>
  <TotalTime>19200</TotalTime>
  <Words>1110</Words>
  <Application>Microsoft Macintosh PowerPoint</Application>
  <PresentationFormat>Widescreen</PresentationFormat>
  <Paragraphs>152</Paragraphs>
  <Slides>18</Slides>
  <Notes>18</Notes>
  <HiddenSlides>0</HiddenSlides>
  <MMClips>0</MMClips>
  <ScaleCrop>false</ScaleCrop>
  <HeadingPairs>
    <vt:vector size="6" baseType="variant">
      <vt:variant>
        <vt:lpstr>Fonts Used</vt:lpstr>
      </vt:variant>
      <vt:variant>
        <vt:i4>4</vt:i4>
      </vt:variant>
      <vt:variant>
        <vt:lpstr>Theme</vt:lpstr>
      </vt:variant>
      <vt:variant>
        <vt:i4>3</vt:i4>
      </vt:variant>
      <vt:variant>
        <vt:lpstr>Slide Titles</vt:lpstr>
      </vt:variant>
      <vt:variant>
        <vt:i4>18</vt:i4>
      </vt:variant>
    </vt:vector>
  </HeadingPairs>
  <TitlesOfParts>
    <vt:vector size="25" baseType="lpstr">
      <vt:lpstr>Arial</vt:lpstr>
      <vt:lpstr>Calibri</vt:lpstr>
      <vt:lpstr>Cambria Math</vt:lpstr>
      <vt:lpstr>Georgia</vt:lpstr>
      <vt:lpstr>University of Melbourne</vt:lpstr>
      <vt:lpstr>University of Melbourne Patterns</vt:lpstr>
      <vt:lpstr>University of Melbourne-Layout B</vt:lpstr>
      <vt:lpstr>PowerPoint Presentation</vt:lpstr>
      <vt:lpstr>Motivations</vt:lpstr>
      <vt:lpstr>Production of Higgs Boson</vt:lpstr>
      <vt:lpstr>Another possible source of new physics </vt:lpstr>
      <vt:lpstr>Another possible source of new physics </vt:lpstr>
      <vt:lpstr>Another possible source of new physics </vt:lpstr>
      <vt:lpstr>Another possible source of new physics </vt:lpstr>
      <vt:lpstr>PowerPoint Presentation</vt:lpstr>
      <vt:lpstr>PowerPoint Presentation</vt:lpstr>
      <vt:lpstr>PowerPoint Presentation</vt:lpstr>
      <vt:lpstr>Event selection </vt:lpstr>
      <vt:lpstr>Event selection </vt:lpstr>
      <vt:lpstr>Preliminary plots</vt:lpstr>
      <vt:lpstr>Preliminary plots</vt:lpstr>
      <vt:lpstr>PowerPoint Presentation</vt:lpstr>
      <vt:lpstr>Preliminary plots</vt:lpstr>
      <vt:lpstr>Questions to answer in the future: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Isabel Carr</dc:creator>
  <cp:lastModifiedBy>Isabel Carr</cp:lastModifiedBy>
  <cp:revision>136</cp:revision>
  <cp:lastPrinted>2022-11-16T06:45:41Z</cp:lastPrinted>
  <dcterms:created xsi:type="dcterms:W3CDTF">2021-08-10T05:24:02Z</dcterms:created>
  <dcterms:modified xsi:type="dcterms:W3CDTF">2022-11-21T22:40:45Z</dcterms:modified>
</cp:coreProperties>
</file>