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58" r:id="rId5"/>
    <p:sldMasterId id="2147483660" r:id="rId6"/>
  </p:sldMasterIdLst>
  <p:notesMasterIdLst>
    <p:notesMasterId r:id="rId17"/>
  </p:notesMasterIdLst>
  <p:handoutMasterIdLst>
    <p:handoutMasterId r:id="rId18"/>
  </p:handoutMasterIdLst>
  <p:sldIdLst>
    <p:sldId id="256" r:id="rId7"/>
    <p:sldId id="278" r:id="rId8"/>
    <p:sldId id="312" r:id="rId9"/>
    <p:sldId id="280" r:id="rId10"/>
    <p:sldId id="322" r:id="rId11"/>
    <p:sldId id="316" r:id="rId12"/>
    <p:sldId id="315" r:id="rId13"/>
    <p:sldId id="290" r:id="rId14"/>
    <p:sldId id="321"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C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94"/>
  </p:normalViewPr>
  <p:slideViewPr>
    <p:cSldViewPr snapToGrid="0" snapToObjects="1">
      <p:cViewPr varScale="1">
        <p:scale>
          <a:sx n="105" d="100"/>
          <a:sy n="105" d="100"/>
        </p:scale>
        <p:origin x="224" y="53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DE263D-0E62-B04A-9A09-1A33637EC2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26B468-5E54-6549-BD34-F3175205E6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6EDA0-4D62-0348-B6E7-B05960EFEDF5}" type="datetimeFigureOut">
              <a:rPr lang="en-US" smtClean="0"/>
              <a:t>11/26/21</a:t>
            </a:fld>
            <a:endParaRPr lang="en-US"/>
          </a:p>
        </p:txBody>
      </p:sp>
      <p:sp>
        <p:nvSpPr>
          <p:cNvPr id="4" name="Footer Placeholder 3">
            <a:extLst>
              <a:ext uri="{FF2B5EF4-FFF2-40B4-BE49-F238E27FC236}">
                <a16:creationId xmlns:a16="http://schemas.microsoft.com/office/drawing/2014/main" id="{F250D31B-1614-DB44-9BAD-C6CD32A648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70E27D-3724-FF43-B796-1ED10D1F04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242A7C-1CD0-FE42-BC83-6F405848D32B}" type="slidenum">
              <a:rPr lang="en-US" smtClean="0"/>
              <a:t>‹#›</a:t>
            </a:fld>
            <a:endParaRPr lang="en-US"/>
          </a:p>
        </p:txBody>
      </p:sp>
    </p:spTree>
    <p:extLst>
      <p:ext uri="{BB962C8B-B14F-4D97-AF65-F5344CB8AC3E}">
        <p14:creationId xmlns:p14="http://schemas.microsoft.com/office/powerpoint/2010/main" val="4223093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102AF-E05E-7540-B523-C4BEB33A509F}" type="datetimeFigureOut">
              <a:rPr lang="en-US" smtClean="0"/>
              <a:t>11/26/21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E665C-9E3B-0E49-B64A-1CA8ECDB4386}" type="slidenum">
              <a:rPr lang="en-US" smtClean="0"/>
              <a:t>‹#›</a:t>
            </a:fld>
            <a:endParaRPr lang="en-US"/>
          </a:p>
        </p:txBody>
      </p:sp>
    </p:spTree>
    <p:extLst>
      <p:ext uri="{BB962C8B-B14F-4D97-AF65-F5344CB8AC3E}">
        <p14:creationId xmlns:p14="http://schemas.microsoft.com/office/powerpoint/2010/main" val="3868156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DE665C-9E3B-0E49-B64A-1CA8ECDB4386}" type="slidenum">
              <a:rPr lang="en-US" smtClean="0"/>
              <a:t>7</a:t>
            </a:fld>
            <a:endParaRPr lang="en-US"/>
          </a:p>
        </p:txBody>
      </p:sp>
    </p:spTree>
    <p:extLst>
      <p:ext uri="{BB962C8B-B14F-4D97-AF65-F5344CB8AC3E}">
        <p14:creationId xmlns:p14="http://schemas.microsoft.com/office/powerpoint/2010/main" val="3680934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3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2.jpe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3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3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4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4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4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B712-ADF6-534B-86F9-A2F7CFDE29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C1EB0B8-5EB1-D549-8A6D-3C9EB820E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ECC1337-E6D3-3E4D-95B5-F705496C57A5}"/>
              </a:ext>
            </a:extLst>
          </p:cNvPr>
          <p:cNvSpPr>
            <a:spLocks noGrp="1"/>
          </p:cNvSpPr>
          <p:nvPr>
            <p:ph type="dt" sz="half" idx="10"/>
          </p:nvPr>
        </p:nvSpPr>
        <p:spPr/>
        <p:txBody>
          <a:bodyPr/>
          <a:lstStyle/>
          <a:p>
            <a:fld id="{67A4B8E6-2DEE-B649-9AD3-EBB5F8FA5664}" type="datetimeFigureOut">
              <a:rPr lang="en-US" smtClean="0"/>
              <a:t>11/26/21</a:t>
            </a:fld>
            <a:endParaRPr lang="en-US"/>
          </a:p>
        </p:txBody>
      </p:sp>
      <p:sp>
        <p:nvSpPr>
          <p:cNvPr id="5" name="Footer Placeholder 4">
            <a:extLst>
              <a:ext uri="{FF2B5EF4-FFF2-40B4-BE49-F238E27FC236}">
                <a16:creationId xmlns:a16="http://schemas.microsoft.com/office/drawing/2014/main" id="{4EBB2203-6F94-3346-9C87-FA4D184DA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D36E1-6D7C-B74E-9E5E-03F3C519C40A}"/>
              </a:ext>
            </a:extLst>
          </p:cNvPr>
          <p:cNvSpPr>
            <a:spLocks noGrp="1"/>
          </p:cNvSpPr>
          <p:nvPr>
            <p:ph type="sldNum" sz="quarter" idx="12"/>
          </p:nvPr>
        </p:nvSpPr>
        <p:spPr/>
        <p:txBody>
          <a:bodyPr/>
          <a:lstStyle/>
          <a:p>
            <a:fld id="{936932FB-CBE8-8045-A41C-D51E049BE3DA}" type="slidenum">
              <a:rPr lang="en-US" smtClean="0"/>
              <a:t>‹#›</a:t>
            </a:fld>
            <a:endParaRPr lang="en-US"/>
          </a:p>
        </p:txBody>
      </p:sp>
      <p:pic>
        <p:nvPicPr>
          <p:cNvPr id="8" name="Picture 7" descr="Shape, rectangle&#10;&#10;Description automatically generated">
            <a:extLst>
              <a:ext uri="{FF2B5EF4-FFF2-40B4-BE49-F238E27FC236}">
                <a16:creationId xmlns:a16="http://schemas.microsoft.com/office/drawing/2014/main" id="{4098C118-4559-4B45-B1A0-B69660677AB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Picture 13" descr="Shape, circle&#10;&#10;Description automatically generated">
            <a:extLst>
              <a:ext uri="{FF2B5EF4-FFF2-40B4-BE49-F238E27FC236}">
                <a16:creationId xmlns:a16="http://schemas.microsoft.com/office/drawing/2014/main" id="{268A0AE7-23EF-BD40-8F9C-8B460CC23D40}"/>
              </a:ext>
            </a:extLst>
          </p:cNvPr>
          <p:cNvPicPr>
            <a:picLocks noChangeAspect="1"/>
          </p:cNvPicPr>
          <p:nvPr userDrawn="1"/>
        </p:nvPicPr>
        <p:blipFill>
          <a:blip r:embed="rId3"/>
          <a:stretch>
            <a:fillRect/>
          </a:stretch>
        </p:blipFill>
        <p:spPr>
          <a:xfrm>
            <a:off x="0" y="-1"/>
            <a:ext cx="12192000" cy="6858128"/>
          </a:xfrm>
          <a:prstGeom prst="rect">
            <a:avLst/>
          </a:prstGeom>
        </p:spPr>
      </p:pic>
      <p:pic>
        <p:nvPicPr>
          <p:cNvPr id="10" name="Picture 9" descr="Logo, company name&#10;&#10;Description automatically generated">
            <a:extLst>
              <a:ext uri="{FF2B5EF4-FFF2-40B4-BE49-F238E27FC236}">
                <a16:creationId xmlns:a16="http://schemas.microsoft.com/office/drawing/2014/main" id="{F35EBDD0-9C17-C647-9AE1-0AA583095D5D}"/>
              </a:ext>
            </a:extLst>
          </p:cNvPr>
          <p:cNvPicPr>
            <a:picLocks noChangeAspect="1"/>
          </p:cNvPicPr>
          <p:nvPr userDrawn="1"/>
        </p:nvPicPr>
        <p:blipFill>
          <a:blip r:embed="rId4"/>
          <a:stretch>
            <a:fillRect/>
          </a:stretch>
        </p:blipFill>
        <p:spPr>
          <a:xfrm>
            <a:off x="540000" y="540000"/>
            <a:ext cx="2967544" cy="834073"/>
          </a:xfrm>
          <a:prstGeom prst="rect">
            <a:avLst/>
          </a:prstGeom>
        </p:spPr>
      </p:pic>
      <p:sp>
        <p:nvSpPr>
          <p:cNvPr id="15" name="TextBox 14">
            <a:extLst>
              <a:ext uri="{FF2B5EF4-FFF2-40B4-BE49-F238E27FC236}">
                <a16:creationId xmlns:a16="http://schemas.microsoft.com/office/drawing/2014/main" id="{91AD7524-6AA4-664D-B855-E66EA8778D50}"/>
              </a:ext>
            </a:extLst>
          </p:cNvPr>
          <p:cNvSpPr txBox="1"/>
          <p:nvPr userDrawn="1"/>
        </p:nvSpPr>
        <p:spPr>
          <a:xfrm>
            <a:off x="546495" y="2317336"/>
            <a:ext cx="4667250" cy="1815882"/>
          </a:xfrm>
          <a:prstGeom prst="rect">
            <a:avLst/>
          </a:prstGeom>
          <a:noFill/>
        </p:spPr>
        <p:txBody>
          <a:bodyPr wrap="square" rtlCol="0">
            <a:spAutoFit/>
          </a:bodyPr>
          <a:lstStyle/>
          <a:p>
            <a:pPr>
              <a:spcAft>
                <a:spcPts val="0"/>
              </a:spcAft>
            </a:pPr>
            <a:r>
              <a:rPr lang="en-US" sz="2800" b="1" baseline="0" dirty="0">
                <a:solidFill>
                  <a:schemeClr val="bg1"/>
                </a:solidFill>
                <a:latin typeface="Arial" panose="020B0604020202020204" pitchFamily="34" charset="0"/>
                <a:cs typeface="Arial" panose="020B0604020202020204" pitchFamily="34" charset="0"/>
              </a:rPr>
              <a:t>SBS Inclusion Program</a:t>
            </a:r>
          </a:p>
          <a:p>
            <a:pPr>
              <a:spcAft>
                <a:spcPts val="0"/>
              </a:spcAft>
            </a:pPr>
            <a:endParaRPr lang="en-US" sz="2800" baseline="0" dirty="0">
              <a:solidFill>
                <a:schemeClr val="bg1"/>
              </a:solidFill>
              <a:latin typeface="Montserrat" pitchFamily="2" charset="77"/>
            </a:endParaRPr>
          </a:p>
          <a:p>
            <a:pPr>
              <a:spcAft>
                <a:spcPts val="0"/>
              </a:spcAft>
            </a:pPr>
            <a:r>
              <a:rPr lang="en-US" sz="2800" baseline="0" dirty="0">
                <a:solidFill>
                  <a:schemeClr val="bg1"/>
                </a:solidFill>
                <a:latin typeface="Montserrat" pitchFamily="2" charset="77"/>
              </a:rPr>
              <a:t>Learning pathways for </a:t>
            </a:r>
          </a:p>
          <a:p>
            <a:pPr>
              <a:spcAft>
                <a:spcPts val="0"/>
              </a:spcAft>
            </a:pPr>
            <a:r>
              <a:rPr lang="en-US" sz="2800" baseline="0" dirty="0">
                <a:solidFill>
                  <a:schemeClr val="bg1"/>
                </a:solidFill>
                <a:latin typeface="Montserrat" pitchFamily="2" charset="77"/>
              </a:rPr>
              <a:t>diversity and inclusion</a:t>
            </a:r>
          </a:p>
        </p:txBody>
      </p:sp>
      <p:pic>
        <p:nvPicPr>
          <p:cNvPr id="12" name="Picture 11" descr="A picture containing chart&#10;&#10;Description automatically generated">
            <a:extLst>
              <a:ext uri="{FF2B5EF4-FFF2-40B4-BE49-F238E27FC236}">
                <a16:creationId xmlns:a16="http://schemas.microsoft.com/office/drawing/2014/main" id="{9D7DCB15-FDB2-45DB-87C3-57F019262DBA}"/>
              </a:ext>
            </a:extLst>
          </p:cNvPr>
          <p:cNvPicPr>
            <a:picLocks noChangeAspect="1"/>
          </p:cNvPicPr>
          <p:nvPr userDrawn="1"/>
        </p:nvPicPr>
        <p:blipFill>
          <a:blip r:embed="rId5"/>
          <a:stretch>
            <a:fillRect/>
          </a:stretch>
        </p:blipFill>
        <p:spPr>
          <a:xfrm>
            <a:off x="6375690" y="855015"/>
            <a:ext cx="5503788" cy="5494046"/>
          </a:xfrm>
          <a:prstGeom prst="rect">
            <a:avLst/>
          </a:prstGeom>
        </p:spPr>
      </p:pic>
    </p:spTree>
    <p:extLst>
      <p:ext uri="{BB962C8B-B14F-4D97-AF65-F5344CB8AC3E}">
        <p14:creationId xmlns:p14="http://schemas.microsoft.com/office/powerpoint/2010/main" val="1884355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re Inclusion CONTENT 1">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042F8A42-5C95-FD48-99C6-32952787DA86}"/>
              </a:ext>
            </a:extLst>
          </p:cNvPr>
          <p:cNvPicPr>
            <a:picLocks noChangeAspect="1"/>
          </p:cNvPicPr>
          <p:nvPr userDrawn="1"/>
        </p:nvPicPr>
        <p:blipFill rotWithShape="1">
          <a:blip r:embed="rId2"/>
          <a:srcRect l="-160" r="158"/>
          <a:stretch/>
        </p:blipFill>
        <p:spPr>
          <a:xfrm>
            <a:off x="0" y="1"/>
            <a:ext cx="12193200" cy="6858000"/>
          </a:xfrm>
          <a:prstGeom prst="rect">
            <a:avLst/>
          </a:prstGeom>
        </p:spPr>
      </p:pic>
      <p:pic>
        <p:nvPicPr>
          <p:cNvPr id="10" name="Picture 9" descr="Logo&#10;&#10;Description automatically generated">
            <a:extLst>
              <a:ext uri="{FF2B5EF4-FFF2-40B4-BE49-F238E27FC236}">
                <a16:creationId xmlns:a16="http://schemas.microsoft.com/office/drawing/2014/main" id="{7D5E8278-7AE3-8F42-9809-60400A1CD43B}"/>
              </a:ext>
            </a:extLst>
          </p:cNvPr>
          <p:cNvPicPr>
            <a:picLocks noChangeAspect="1"/>
          </p:cNvPicPr>
          <p:nvPr userDrawn="1"/>
        </p:nvPicPr>
        <p:blipFill>
          <a:blip r:embed="rId3"/>
          <a:stretch>
            <a:fillRect/>
          </a:stretch>
        </p:blipFill>
        <p:spPr>
          <a:xfrm>
            <a:off x="540000" y="5760000"/>
            <a:ext cx="1985893" cy="558166"/>
          </a:xfrm>
          <a:prstGeom prst="rect">
            <a:avLst/>
          </a:prstGeom>
        </p:spPr>
      </p:pic>
    </p:spTree>
    <p:extLst>
      <p:ext uri="{BB962C8B-B14F-4D97-AF65-F5344CB8AC3E}">
        <p14:creationId xmlns:p14="http://schemas.microsoft.com/office/powerpoint/2010/main" val="695642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063BC41C-8D71-4898-A06E-3B8578A962A2}"/>
              </a:ext>
            </a:extLst>
          </p:cNvPr>
          <p:cNvPicPr>
            <a:picLocks noChangeAspect="1"/>
          </p:cNvPicPr>
          <p:nvPr userDrawn="1"/>
        </p:nvPicPr>
        <p:blipFill>
          <a:blip r:embed="rId2"/>
          <a:stretch>
            <a:fillRect/>
          </a:stretch>
        </p:blipFill>
        <p:spPr>
          <a:xfrm>
            <a:off x="540000" y="5760000"/>
            <a:ext cx="1985893" cy="558166"/>
          </a:xfrm>
          <a:prstGeom prst="rect">
            <a:avLst/>
          </a:prstGeom>
        </p:spPr>
      </p:pic>
      <p:pic>
        <p:nvPicPr>
          <p:cNvPr id="8" name="Picture 7" descr="Shape, circle&#10;&#10;Description automatically generated">
            <a:extLst>
              <a:ext uri="{FF2B5EF4-FFF2-40B4-BE49-F238E27FC236}">
                <a16:creationId xmlns:a16="http://schemas.microsoft.com/office/drawing/2014/main" id="{4AE72C0C-7EAC-4C9E-A211-9301375E84D2}"/>
              </a:ext>
            </a:extLst>
          </p:cNvPr>
          <p:cNvPicPr>
            <a:picLocks noChangeAspect="1"/>
          </p:cNvPicPr>
          <p:nvPr userDrawn="1"/>
        </p:nvPicPr>
        <p:blipFill>
          <a:blip r:embed="rId3"/>
          <a:stretch>
            <a:fillRect/>
          </a:stretch>
        </p:blipFill>
        <p:spPr>
          <a:xfrm>
            <a:off x="7933309" y="-2425"/>
            <a:ext cx="4268681" cy="6883881"/>
          </a:xfrm>
          <a:prstGeom prst="rect">
            <a:avLst/>
          </a:prstGeom>
        </p:spPr>
      </p:pic>
    </p:spTree>
    <p:extLst>
      <p:ext uri="{BB962C8B-B14F-4D97-AF65-F5344CB8AC3E}">
        <p14:creationId xmlns:p14="http://schemas.microsoft.com/office/powerpoint/2010/main" val="2260151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1F28-23EF-44D6-AC86-AD626716E6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90A81A4-4076-40C7-9DD5-A7EF20E2B4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0BCA077-5E33-45A7-9193-5A3773460921}"/>
              </a:ext>
            </a:extLst>
          </p:cNvPr>
          <p:cNvSpPr>
            <a:spLocks noGrp="1"/>
          </p:cNvSpPr>
          <p:nvPr>
            <p:ph type="dt" sz="half" idx="10"/>
          </p:nvPr>
        </p:nvSpPr>
        <p:spPr/>
        <p:txBody>
          <a:bodyPr/>
          <a:lstStyle/>
          <a:p>
            <a:fld id="{ACC4B135-521A-43C0-B2C2-BF1D220A720A}" type="datetimeFigureOut">
              <a:rPr lang="en-AU" smtClean="0"/>
              <a:t>26/11/21</a:t>
            </a:fld>
            <a:endParaRPr lang="en-AU"/>
          </a:p>
        </p:txBody>
      </p:sp>
      <p:sp>
        <p:nvSpPr>
          <p:cNvPr id="5" name="Footer Placeholder 4">
            <a:extLst>
              <a:ext uri="{FF2B5EF4-FFF2-40B4-BE49-F238E27FC236}">
                <a16:creationId xmlns:a16="http://schemas.microsoft.com/office/drawing/2014/main" id="{4DCC07EE-53CC-4489-8609-792B517524B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F2724CD-CFF4-4B19-B7DB-5DD75DA2B365}"/>
              </a:ext>
            </a:extLst>
          </p:cNvPr>
          <p:cNvSpPr>
            <a:spLocks noGrp="1"/>
          </p:cNvSpPr>
          <p:nvPr>
            <p:ph type="sldNum" sz="quarter" idx="12"/>
          </p:nvPr>
        </p:nvSpPr>
        <p:spPr/>
        <p:txBody>
          <a:bodyPr/>
          <a:lstStyle/>
          <a:p>
            <a:fld id="{6224BB64-FA18-41D7-A465-70BCF4E06190}" type="slidenum">
              <a:rPr lang="en-AU" smtClean="0"/>
              <a:t>‹#›</a:t>
            </a:fld>
            <a:endParaRPr lang="en-AU"/>
          </a:p>
        </p:txBody>
      </p:sp>
    </p:spTree>
    <p:extLst>
      <p:ext uri="{BB962C8B-B14F-4D97-AF65-F5344CB8AC3E}">
        <p14:creationId xmlns:p14="http://schemas.microsoft.com/office/powerpoint/2010/main" val="2416503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3BA8-9916-4E65-8E61-8B5ED72B596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D4531F1-518A-4AB5-B40C-78D4532B5C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DAB72D-ACCD-4EC9-A58E-AC9AAE75AD3C}"/>
              </a:ext>
            </a:extLst>
          </p:cNvPr>
          <p:cNvSpPr>
            <a:spLocks noGrp="1"/>
          </p:cNvSpPr>
          <p:nvPr>
            <p:ph type="dt" sz="half" idx="10"/>
          </p:nvPr>
        </p:nvSpPr>
        <p:spPr/>
        <p:txBody>
          <a:bodyPr/>
          <a:lstStyle/>
          <a:p>
            <a:fld id="{ACC4B135-521A-43C0-B2C2-BF1D220A720A}" type="datetimeFigureOut">
              <a:rPr lang="en-AU" smtClean="0"/>
              <a:t>26/11/21</a:t>
            </a:fld>
            <a:endParaRPr lang="en-AU"/>
          </a:p>
        </p:txBody>
      </p:sp>
      <p:sp>
        <p:nvSpPr>
          <p:cNvPr id="5" name="Footer Placeholder 4">
            <a:extLst>
              <a:ext uri="{FF2B5EF4-FFF2-40B4-BE49-F238E27FC236}">
                <a16:creationId xmlns:a16="http://schemas.microsoft.com/office/drawing/2014/main" id="{E0A70F48-721F-46A2-8229-56A778C6572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E9A790-3D80-4313-8569-C46FF414F948}"/>
              </a:ext>
            </a:extLst>
          </p:cNvPr>
          <p:cNvSpPr>
            <a:spLocks noGrp="1"/>
          </p:cNvSpPr>
          <p:nvPr>
            <p:ph type="sldNum" sz="quarter" idx="12"/>
          </p:nvPr>
        </p:nvSpPr>
        <p:spPr/>
        <p:txBody>
          <a:bodyPr/>
          <a:lstStyle/>
          <a:p>
            <a:fld id="{6224BB64-FA18-41D7-A465-70BCF4E06190}" type="slidenum">
              <a:rPr lang="en-AU" smtClean="0"/>
              <a:t>‹#›</a:t>
            </a:fld>
            <a:endParaRPr lang="en-AU"/>
          </a:p>
        </p:txBody>
      </p:sp>
    </p:spTree>
    <p:extLst>
      <p:ext uri="{BB962C8B-B14F-4D97-AF65-F5344CB8AC3E}">
        <p14:creationId xmlns:p14="http://schemas.microsoft.com/office/powerpoint/2010/main" val="3274976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CC90-7879-4770-B276-AD4DAB83D7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3F796D9-4B51-45CC-AEAC-F8C24A753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8C311-D3B6-441F-B93F-CD596ABA89FB}"/>
              </a:ext>
            </a:extLst>
          </p:cNvPr>
          <p:cNvSpPr>
            <a:spLocks noGrp="1"/>
          </p:cNvSpPr>
          <p:nvPr>
            <p:ph type="dt" sz="half" idx="10"/>
          </p:nvPr>
        </p:nvSpPr>
        <p:spPr/>
        <p:txBody>
          <a:bodyPr/>
          <a:lstStyle/>
          <a:p>
            <a:fld id="{ACC4B135-521A-43C0-B2C2-BF1D220A720A}" type="datetimeFigureOut">
              <a:rPr lang="en-AU" smtClean="0"/>
              <a:t>26/11/21</a:t>
            </a:fld>
            <a:endParaRPr lang="en-AU"/>
          </a:p>
        </p:txBody>
      </p:sp>
      <p:sp>
        <p:nvSpPr>
          <p:cNvPr id="5" name="Footer Placeholder 4">
            <a:extLst>
              <a:ext uri="{FF2B5EF4-FFF2-40B4-BE49-F238E27FC236}">
                <a16:creationId xmlns:a16="http://schemas.microsoft.com/office/drawing/2014/main" id="{4E0C0BFD-859E-4140-BFDE-CEBE113424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C8A2FD-D89E-451A-BECE-9498AFC39BBC}"/>
              </a:ext>
            </a:extLst>
          </p:cNvPr>
          <p:cNvSpPr>
            <a:spLocks noGrp="1"/>
          </p:cNvSpPr>
          <p:nvPr>
            <p:ph type="sldNum" sz="quarter" idx="12"/>
          </p:nvPr>
        </p:nvSpPr>
        <p:spPr/>
        <p:txBody>
          <a:bodyPr/>
          <a:lstStyle/>
          <a:p>
            <a:fld id="{6224BB64-FA18-41D7-A465-70BCF4E06190}" type="slidenum">
              <a:rPr lang="en-AU" smtClean="0"/>
              <a:t>‹#›</a:t>
            </a:fld>
            <a:endParaRPr lang="en-AU"/>
          </a:p>
        </p:txBody>
      </p:sp>
    </p:spTree>
    <p:extLst>
      <p:ext uri="{BB962C8B-B14F-4D97-AF65-F5344CB8AC3E}">
        <p14:creationId xmlns:p14="http://schemas.microsoft.com/office/powerpoint/2010/main" val="578370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9E9-5C67-4F99-B0C5-42B311E880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69AFEAF-FE1F-48E6-BEA5-9DE9916B59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3EA4171-6514-4DF6-98B8-5CE0DE76FD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D46D0B7-8741-4B25-AE4F-2E64114B12BD}"/>
              </a:ext>
            </a:extLst>
          </p:cNvPr>
          <p:cNvSpPr>
            <a:spLocks noGrp="1"/>
          </p:cNvSpPr>
          <p:nvPr>
            <p:ph type="dt" sz="half" idx="10"/>
          </p:nvPr>
        </p:nvSpPr>
        <p:spPr/>
        <p:txBody>
          <a:bodyPr/>
          <a:lstStyle/>
          <a:p>
            <a:fld id="{ACC4B135-521A-43C0-B2C2-BF1D220A720A}" type="datetimeFigureOut">
              <a:rPr lang="en-AU" smtClean="0"/>
              <a:t>26/11/21</a:t>
            </a:fld>
            <a:endParaRPr lang="en-AU"/>
          </a:p>
        </p:txBody>
      </p:sp>
      <p:sp>
        <p:nvSpPr>
          <p:cNvPr id="6" name="Footer Placeholder 5">
            <a:extLst>
              <a:ext uri="{FF2B5EF4-FFF2-40B4-BE49-F238E27FC236}">
                <a16:creationId xmlns:a16="http://schemas.microsoft.com/office/drawing/2014/main" id="{6356D95F-C48A-4893-B7F5-B7F706F66C5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09097FF-6833-40B2-A1BA-0B07DD316219}"/>
              </a:ext>
            </a:extLst>
          </p:cNvPr>
          <p:cNvSpPr>
            <a:spLocks noGrp="1"/>
          </p:cNvSpPr>
          <p:nvPr>
            <p:ph type="sldNum" sz="quarter" idx="12"/>
          </p:nvPr>
        </p:nvSpPr>
        <p:spPr/>
        <p:txBody>
          <a:bodyPr/>
          <a:lstStyle/>
          <a:p>
            <a:fld id="{6224BB64-FA18-41D7-A465-70BCF4E06190}" type="slidenum">
              <a:rPr lang="en-AU" smtClean="0"/>
              <a:t>‹#›</a:t>
            </a:fld>
            <a:endParaRPr lang="en-AU"/>
          </a:p>
        </p:txBody>
      </p:sp>
    </p:spTree>
    <p:extLst>
      <p:ext uri="{BB962C8B-B14F-4D97-AF65-F5344CB8AC3E}">
        <p14:creationId xmlns:p14="http://schemas.microsoft.com/office/powerpoint/2010/main" val="1413001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3FEBD-C3FA-41FA-B30E-1D4803170E1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2B10164-C515-41CD-AF04-EF2ACF7A5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4F847A-B0FC-466C-B6EF-DFB1BDFBDC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154AD93-E0BC-4C2B-B771-237B3910F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92A82-F201-42E9-BF99-642530884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025F572-B66B-4571-B587-E5D824FF5368}"/>
              </a:ext>
            </a:extLst>
          </p:cNvPr>
          <p:cNvSpPr>
            <a:spLocks noGrp="1"/>
          </p:cNvSpPr>
          <p:nvPr>
            <p:ph type="dt" sz="half" idx="10"/>
          </p:nvPr>
        </p:nvSpPr>
        <p:spPr/>
        <p:txBody>
          <a:bodyPr/>
          <a:lstStyle/>
          <a:p>
            <a:fld id="{ACC4B135-521A-43C0-B2C2-BF1D220A720A}" type="datetimeFigureOut">
              <a:rPr lang="en-AU" smtClean="0"/>
              <a:t>26/11/21</a:t>
            </a:fld>
            <a:endParaRPr lang="en-AU"/>
          </a:p>
        </p:txBody>
      </p:sp>
      <p:sp>
        <p:nvSpPr>
          <p:cNvPr id="8" name="Footer Placeholder 7">
            <a:extLst>
              <a:ext uri="{FF2B5EF4-FFF2-40B4-BE49-F238E27FC236}">
                <a16:creationId xmlns:a16="http://schemas.microsoft.com/office/drawing/2014/main" id="{38B43E36-228A-48E5-8738-3CD43CFA3BC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C68AE92-6291-43EA-B458-50228A474E54}"/>
              </a:ext>
            </a:extLst>
          </p:cNvPr>
          <p:cNvSpPr>
            <a:spLocks noGrp="1"/>
          </p:cNvSpPr>
          <p:nvPr>
            <p:ph type="sldNum" sz="quarter" idx="12"/>
          </p:nvPr>
        </p:nvSpPr>
        <p:spPr/>
        <p:txBody>
          <a:bodyPr/>
          <a:lstStyle/>
          <a:p>
            <a:fld id="{6224BB64-FA18-41D7-A465-70BCF4E06190}" type="slidenum">
              <a:rPr lang="en-AU" smtClean="0"/>
              <a:t>‹#›</a:t>
            </a:fld>
            <a:endParaRPr lang="en-AU"/>
          </a:p>
        </p:txBody>
      </p:sp>
    </p:spTree>
    <p:extLst>
      <p:ext uri="{BB962C8B-B14F-4D97-AF65-F5344CB8AC3E}">
        <p14:creationId xmlns:p14="http://schemas.microsoft.com/office/powerpoint/2010/main" val="4009612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1F39-560C-4E6A-96CB-390A05EEB83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3D87EB9-A63F-477A-9542-25A8C6577A8F}"/>
              </a:ext>
            </a:extLst>
          </p:cNvPr>
          <p:cNvSpPr>
            <a:spLocks noGrp="1"/>
          </p:cNvSpPr>
          <p:nvPr>
            <p:ph type="dt" sz="half" idx="10"/>
          </p:nvPr>
        </p:nvSpPr>
        <p:spPr/>
        <p:txBody>
          <a:bodyPr/>
          <a:lstStyle/>
          <a:p>
            <a:fld id="{ACC4B135-521A-43C0-B2C2-BF1D220A720A}" type="datetimeFigureOut">
              <a:rPr lang="en-AU" smtClean="0"/>
              <a:t>26/11/21</a:t>
            </a:fld>
            <a:endParaRPr lang="en-AU"/>
          </a:p>
        </p:txBody>
      </p:sp>
      <p:sp>
        <p:nvSpPr>
          <p:cNvPr id="4" name="Footer Placeholder 3">
            <a:extLst>
              <a:ext uri="{FF2B5EF4-FFF2-40B4-BE49-F238E27FC236}">
                <a16:creationId xmlns:a16="http://schemas.microsoft.com/office/drawing/2014/main" id="{2423F125-BE17-4DF2-9DB4-EEEE092236C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4D9746B-C346-4985-8848-5EEC4B2AF7C8}"/>
              </a:ext>
            </a:extLst>
          </p:cNvPr>
          <p:cNvSpPr>
            <a:spLocks noGrp="1"/>
          </p:cNvSpPr>
          <p:nvPr>
            <p:ph type="sldNum" sz="quarter" idx="12"/>
          </p:nvPr>
        </p:nvSpPr>
        <p:spPr/>
        <p:txBody>
          <a:bodyPr/>
          <a:lstStyle/>
          <a:p>
            <a:fld id="{6224BB64-FA18-41D7-A465-70BCF4E06190}" type="slidenum">
              <a:rPr lang="en-AU" smtClean="0"/>
              <a:t>‹#›</a:t>
            </a:fld>
            <a:endParaRPr lang="en-AU"/>
          </a:p>
        </p:txBody>
      </p:sp>
    </p:spTree>
    <p:extLst>
      <p:ext uri="{BB962C8B-B14F-4D97-AF65-F5344CB8AC3E}">
        <p14:creationId xmlns:p14="http://schemas.microsoft.com/office/powerpoint/2010/main" val="353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D25C9-12D4-4834-885A-900A8D5E78FD}"/>
              </a:ext>
            </a:extLst>
          </p:cNvPr>
          <p:cNvSpPr>
            <a:spLocks noGrp="1"/>
          </p:cNvSpPr>
          <p:nvPr>
            <p:ph type="dt" sz="half" idx="10"/>
          </p:nvPr>
        </p:nvSpPr>
        <p:spPr/>
        <p:txBody>
          <a:bodyPr/>
          <a:lstStyle/>
          <a:p>
            <a:fld id="{ACC4B135-521A-43C0-B2C2-BF1D220A720A}" type="datetimeFigureOut">
              <a:rPr lang="en-AU" smtClean="0"/>
              <a:t>26/11/21</a:t>
            </a:fld>
            <a:endParaRPr lang="en-AU"/>
          </a:p>
        </p:txBody>
      </p:sp>
      <p:sp>
        <p:nvSpPr>
          <p:cNvPr id="3" name="Footer Placeholder 2">
            <a:extLst>
              <a:ext uri="{FF2B5EF4-FFF2-40B4-BE49-F238E27FC236}">
                <a16:creationId xmlns:a16="http://schemas.microsoft.com/office/drawing/2014/main" id="{BF68F528-8BB8-4821-B2CE-340537904C4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B63EB67-C275-46DB-A270-7A0BC3BB6E01}"/>
              </a:ext>
            </a:extLst>
          </p:cNvPr>
          <p:cNvSpPr>
            <a:spLocks noGrp="1"/>
          </p:cNvSpPr>
          <p:nvPr>
            <p:ph type="sldNum" sz="quarter" idx="12"/>
          </p:nvPr>
        </p:nvSpPr>
        <p:spPr/>
        <p:txBody>
          <a:bodyPr/>
          <a:lstStyle/>
          <a:p>
            <a:fld id="{6224BB64-FA18-41D7-A465-70BCF4E06190}" type="slidenum">
              <a:rPr lang="en-AU" smtClean="0"/>
              <a:t>‹#›</a:t>
            </a:fld>
            <a:endParaRPr lang="en-AU"/>
          </a:p>
        </p:txBody>
      </p:sp>
    </p:spTree>
    <p:extLst>
      <p:ext uri="{BB962C8B-B14F-4D97-AF65-F5344CB8AC3E}">
        <p14:creationId xmlns:p14="http://schemas.microsoft.com/office/powerpoint/2010/main" val="3333565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40C2-CAC5-4FEF-8B8F-E9B46AEE6D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975C1CE-249F-44D3-8CF1-459FC9A81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4EDF843-2DDD-4C19-91EA-2C595CFE9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14EE2F-76F8-4348-B8C5-66AE71E32EC4}"/>
              </a:ext>
            </a:extLst>
          </p:cNvPr>
          <p:cNvSpPr>
            <a:spLocks noGrp="1"/>
          </p:cNvSpPr>
          <p:nvPr>
            <p:ph type="dt" sz="half" idx="10"/>
          </p:nvPr>
        </p:nvSpPr>
        <p:spPr/>
        <p:txBody>
          <a:bodyPr/>
          <a:lstStyle/>
          <a:p>
            <a:fld id="{ACC4B135-521A-43C0-B2C2-BF1D220A720A}" type="datetimeFigureOut">
              <a:rPr lang="en-AU" smtClean="0"/>
              <a:t>26/11/21</a:t>
            </a:fld>
            <a:endParaRPr lang="en-AU"/>
          </a:p>
        </p:txBody>
      </p:sp>
      <p:sp>
        <p:nvSpPr>
          <p:cNvPr id="6" name="Footer Placeholder 5">
            <a:extLst>
              <a:ext uri="{FF2B5EF4-FFF2-40B4-BE49-F238E27FC236}">
                <a16:creationId xmlns:a16="http://schemas.microsoft.com/office/drawing/2014/main" id="{20B40458-165D-437B-869F-1550A69CC4A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D604476-4230-4232-B5CD-D984B733A76F}"/>
              </a:ext>
            </a:extLst>
          </p:cNvPr>
          <p:cNvSpPr>
            <a:spLocks noGrp="1"/>
          </p:cNvSpPr>
          <p:nvPr>
            <p:ph type="sldNum" sz="quarter" idx="12"/>
          </p:nvPr>
        </p:nvSpPr>
        <p:spPr/>
        <p:txBody>
          <a:bodyPr/>
          <a:lstStyle/>
          <a:p>
            <a:fld id="{6224BB64-FA18-41D7-A465-70BCF4E06190}" type="slidenum">
              <a:rPr lang="en-AU" smtClean="0"/>
              <a:t>‹#›</a:t>
            </a:fld>
            <a:endParaRPr lang="en-AU"/>
          </a:p>
        </p:txBody>
      </p:sp>
    </p:spTree>
    <p:extLst>
      <p:ext uri="{BB962C8B-B14F-4D97-AF65-F5344CB8AC3E}">
        <p14:creationId xmlns:p14="http://schemas.microsoft.com/office/powerpoint/2010/main" val="139681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CKNOWLEDGE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B712-ADF6-534B-86F9-A2F7CFDE29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C1EB0B8-5EB1-D549-8A6D-3C9EB820E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ECC1337-E6D3-3E4D-95B5-F705496C57A5}"/>
              </a:ext>
            </a:extLst>
          </p:cNvPr>
          <p:cNvSpPr>
            <a:spLocks noGrp="1"/>
          </p:cNvSpPr>
          <p:nvPr>
            <p:ph type="dt" sz="half" idx="10"/>
          </p:nvPr>
        </p:nvSpPr>
        <p:spPr/>
        <p:txBody>
          <a:bodyPr/>
          <a:lstStyle/>
          <a:p>
            <a:fld id="{67A4B8E6-2DEE-B649-9AD3-EBB5F8FA5664}" type="datetimeFigureOut">
              <a:rPr lang="en-US" smtClean="0"/>
              <a:t>11/26/21</a:t>
            </a:fld>
            <a:endParaRPr lang="en-US"/>
          </a:p>
        </p:txBody>
      </p:sp>
      <p:sp>
        <p:nvSpPr>
          <p:cNvPr id="5" name="Footer Placeholder 4">
            <a:extLst>
              <a:ext uri="{FF2B5EF4-FFF2-40B4-BE49-F238E27FC236}">
                <a16:creationId xmlns:a16="http://schemas.microsoft.com/office/drawing/2014/main" id="{4EBB2203-6F94-3346-9C87-FA4D184DA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D36E1-6D7C-B74E-9E5E-03F3C519C40A}"/>
              </a:ext>
            </a:extLst>
          </p:cNvPr>
          <p:cNvSpPr>
            <a:spLocks noGrp="1"/>
          </p:cNvSpPr>
          <p:nvPr>
            <p:ph type="sldNum" sz="quarter" idx="12"/>
          </p:nvPr>
        </p:nvSpPr>
        <p:spPr/>
        <p:txBody>
          <a:bodyPr/>
          <a:lstStyle/>
          <a:p>
            <a:fld id="{936932FB-CBE8-8045-A41C-D51E049BE3DA}" type="slidenum">
              <a:rPr lang="en-US" smtClean="0"/>
              <a:t>‹#›</a:t>
            </a:fld>
            <a:endParaRPr lang="en-US"/>
          </a:p>
        </p:txBody>
      </p:sp>
      <p:pic>
        <p:nvPicPr>
          <p:cNvPr id="10" name="Picture 9" descr="Logo, company name&#10;&#10;Description automatically generated">
            <a:extLst>
              <a:ext uri="{FF2B5EF4-FFF2-40B4-BE49-F238E27FC236}">
                <a16:creationId xmlns:a16="http://schemas.microsoft.com/office/drawing/2014/main" id="{F35EBDD0-9C17-C647-9AE1-0AA583095D5D}"/>
              </a:ext>
            </a:extLst>
          </p:cNvPr>
          <p:cNvPicPr>
            <a:picLocks noChangeAspect="1"/>
          </p:cNvPicPr>
          <p:nvPr userDrawn="1"/>
        </p:nvPicPr>
        <p:blipFill>
          <a:blip r:embed="rId2"/>
          <a:stretch>
            <a:fillRect/>
          </a:stretch>
        </p:blipFill>
        <p:spPr>
          <a:xfrm>
            <a:off x="349250" y="288290"/>
            <a:ext cx="2967544" cy="834073"/>
          </a:xfrm>
          <a:prstGeom prst="rect">
            <a:avLst/>
          </a:prstGeom>
        </p:spPr>
      </p:pic>
      <p:sp>
        <p:nvSpPr>
          <p:cNvPr id="15" name="TextBox 14">
            <a:extLst>
              <a:ext uri="{FF2B5EF4-FFF2-40B4-BE49-F238E27FC236}">
                <a16:creationId xmlns:a16="http://schemas.microsoft.com/office/drawing/2014/main" id="{91AD7524-6AA4-664D-B855-E66EA8778D50}"/>
              </a:ext>
            </a:extLst>
          </p:cNvPr>
          <p:cNvSpPr txBox="1"/>
          <p:nvPr userDrawn="1"/>
        </p:nvSpPr>
        <p:spPr>
          <a:xfrm>
            <a:off x="949130" y="2442258"/>
            <a:ext cx="3136739" cy="1046440"/>
          </a:xfrm>
          <a:prstGeom prst="rect">
            <a:avLst/>
          </a:prstGeom>
          <a:noFill/>
        </p:spPr>
        <p:txBody>
          <a:bodyPr wrap="square" rtlCol="0">
            <a:spAutoFit/>
          </a:bodyPr>
          <a:lstStyle/>
          <a:p>
            <a:pPr>
              <a:spcAft>
                <a:spcPts val="0"/>
              </a:spcAft>
            </a:pPr>
            <a:r>
              <a:rPr lang="en-US" b="1" baseline="0" dirty="0">
                <a:solidFill>
                  <a:schemeClr val="bg1"/>
                </a:solidFill>
                <a:latin typeface="Montserrat Medium" pitchFamily="2" charset="77"/>
              </a:rPr>
              <a:t>SBS Inclusion Program</a:t>
            </a:r>
            <a:endParaRPr lang="en-US" sz="800" b="1" baseline="0" dirty="0">
              <a:solidFill>
                <a:schemeClr val="bg1"/>
              </a:solidFill>
              <a:latin typeface="Montserrat Medium" pitchFamily="2" charset="77"/>
            </a:endParaRPr>
          </a:p>
          <a:p>
            <a:pPr>
              <a:spcAft>
                <a:spcPts val="0"/>
              </a:spcAft>
            </a:pPr>
            <a:endParaRPr lang="en-US" sz="800" baseline="0" dirty="0">
              <a:solidFill>
                <a:schemeClr val="bg1"/>
              </a:solidFill>
              <a:latin typeface="Montserrat Light" pitchFamily="2" charset="77"/>
            </a:endParaRPr>
          </a:p>
          <a:p>
            <a:pPr>
              <a:spcAft>
                <a:spcPts val="0"/>
              </a:spcAft>
            </a:pPr>
            <a:r>
              <a:rPr lang="en-US" sz="1700" baseline="0" dirty="0">
                <a:solidFill>
                  <a:schemeClr val="bg1"/>
                </a:solidFill>
                <a:latin typeface="Montserrat Light" pitchFamily="2" charset="77"/>
              </a:rPr>
              <a:t>Learning pathways for diversity and inclusion</a:t>
            </a:r>
          </a:p>
        </p:txBody>
      </p:sp>
      <p:pic>
        <p:nvPicPr>
          <p:cNvPr id="12" name="Picture 11" descr="A close - up of a rug&#10;&#10;Description automatically generated with medium confidence">
            <a:extLst>
              <a:ext uri="{FF2B5EF4-FFF2-40B4-BE49-F238E27FC236}">
                <a16:creationId xmlns:a16="http://schemas.microsoft.com/office/drawing/2014/main" id="{61DA85FE-7BCA-2D46-BBBF-0E3C647AEF58}"/>
              </a:ext>
            </a:extLst>
          </p:cNvPr>
          <p:cNvPicPr>
            <a:picLocks noChangeAspect="1"/>
          </p:cNvPicPr>
          <p:nvPr userDrawn="1"/>
        </p:nvPicPr>
        <p:blipFill>
          <a:blip r:embed="rId3"/>
          <a:stretch>
            <a:fillRect/>
          </a:stretch>
        </p:blipFill>
        <p:spPr>
          <a:xfrm>
            <a:off x="3299460" y="0"/>
            <a:ext cx="8892540" cy="6858000"/>
          </a:xfrm>
          <a:prstGeom prst="rect">
            <a:avLst/>
          </a:prstGeom>
        </p:spPr>
      </p:pic>
      <p:pic>
        <p:nvPicPr>
          <p:cNvPr id="14" name="Picture 13" descr="Shape, circle&#10;&#10;Description automatically generated">
            <a:extLst>
              <a:ext uri="{FF2B5EF4-FFF2-40B4-BE49-F238E27FC236}">
                <a16:creationId xmlns:a16="http://schemas.microsoft.com/office/drawing/2014/main" id="{268A0AE7-23EF-BD40-8F9C-8B460CC23D40}"/>
              </a:ext>
            </a:extLst>
          </p:cNvPr>
          <p:cNvPicPr>
            <a:picLocks noChangeAspect="1"/>
          </p:cNvPicPr>
          <p:nvPr userDrawn="1"/>
        </p:nvPicPr>
        <p:blipFill rotWithShape="1">
          <a:blip r:embed="rId4"/>
          <a:srcRect b="1051"/>
          <a:stretch/>
        </p:blipFill>
        <p:spPr>
          <a:xfrm flipH="1">
            <a:off x="-2448" y="0"/>
            <a:ext cx="12314049" cy="6858000"/>
          </a:xfrm>
          <a:prstGeom prst="rect">
            <a:avLst/>
          </a:prstGeom>
        </p:spPr>
      </p:pic>
      <p:sp>
        <p:nvSpPr>
          <p:cNvPr id="13" name="TextBox 12">
            <a:extLst>
              <a:ext uri="{FF2B5EF4-FFF2-40B4-BE49-F238E27FC236}">
                <a16:creationId xmlns:a16="http://schemas.microsoft.com/office/drawing/2014/main" id="{CF15750E-4E87-AA44-9D7F-A16EEE61D1E9}"/>
              </a:ext>
            </a:extLst>
          </p:cNvPr>
          <p:cNvSpPr txBox="1"/>
          <p:nvPr userDrawn="1"/>
        </p:nvSpPr>
        <p:spPr>
          <a:xfrm>
            <a:off x="538445" y="1721803"/>
            <a:ext cx="4748464" cy="2585323"/>
          </a:xfrm>
          <a:prstGeom prst="rect">
            <a:avLst/>
          </a:prstGeom>
          <a:noFill/>
        </p:spPr>
        <p:txBody>
          <a:bodyPr wrap="square" rtlCol="0">
            <a:spAutoFit/>
          </a:bodyPr>
          <a:lstStyle/>
          <a:p>
            <a:r>
              <a:rPr lang="en-US" b="0" i="0" baseline="0" dirty="0">
                <a:solidFill>
                  <a:srgbClr val="6B1C93"/>
                </a:solidFill>
                <a:latin typeface="Arial" panose="020B0604020202020204" pitchFamily="34" charset="0"/>
                <a:cs typeface="Arial" panose="020B0604020202020204" pitchFamily="34" charset="0"/>
              </a:rPr>
              <a:t>SBS acknowledges the traditional</a:t>
            </a:r>
          </a:p>
          <a:p>
            <a:r>
              <a:rPr lang="en-US" b="0" i="0" baseline="0" dirty="0">
                <a:solidFill>
                  <a:srgbClr val="6B1C93"/>
                </a:solidFill>
                <a:latin typeface="Arial" panose="020B0604020202020204" pitchFamily="34" charset="0"/>
                <a:cs typeface="Arial" panose="020B0604020202020204" pitchFamily="34" charset="0"/>
              </a:rPr>
              <a:t>custodians of country throughout Australia and their connections to land, sea and community. </a:t>
            </a:r>
          </a:p>
          <a:p>
            <a:endParaRPr lang="en-US" b="0" i="0" baseline="0" dirty="0">
              <a:solidFill>
                <a:srgbClr val="6B1C93"/>
              </a:solidFill>
              <a:latin typeface="Arial" panose="020B0604020202020204" pitchFamily="34" charset="0"/>
              <a:cs typeface="Arial" panose="020B0604020202020204" pitchFamily="34" charset="0"/>
            </a:endParaRPr>
          </a:p>
          <a:p>
            <a:r>
              <a:rPr lang="en-US" b="0" i="0" baseline="0" dirty="0">
                <a:solidFill>
                  <a:srgbClr val="6B1C93"/>
                </a:solidFill>
                <a:latin typeface="Arial" panose="020B0604020202020204" pitchFamily="34" charset="0"/>
                <a:cs typeface="Arial" panose="020B0604020202020204" pitchFamily="34" charset="0"/>
              </a:rPr>
              <a:t>We pay our respect to their elders past and present and extend that respect to all Aboriginal and Torres Strait Islander peoples today. </a:t>
            </a:r>
          </a:p>
        </p:txBody>
      </p:sp>
      <p:pic>
        <p:nvPicPr>
          <p:cNvPr id="16" name="Picture 15" descr="Logo&#10;&#10;Description automatically generated">
            <a:extLst>
              <a:ext uri="{FF2B5EF4-FFF2-40B4-BE49-F238E27FC236}">
                <a16:creationId xmlns:a16="http://schemas.microsoft.com/office/drawing/2014/main" id="{BFAC3CEF-E79C-8E40-B8E4-990356435212}"/>
              </a:ext>
            </a:extLst>
          </p:cNvPr>
          <p:cNvPicPr>
            <a:picLocks noChangeAspect="1"/>
          </p:cNvPicPr>
          <p:nvPr userDrawn="1"/>
        </p:nvPicPr>
        <p:blipFill rotWithShape="1">
          <a:blip r:embed="rId5"/>
          <a:srcRect l="33" r="33"/>
          <a:stretch/>
        </p:blipFill>
        <p:spPr>
          <a:xfrm>
            <a:off x="540000" y="5760000"/>
            <a:ext cx="1985893" cy="558166"/>
          </a:xfrm>
          <a:prstGeom prst="rect">
            <a:avLst/>
          </a:prstGeom>
        </p:spPr>
      </p:pic>
      <p:sp>
        <p:nvSpPr>
          <p:cNvPr id="7" name="TextBox 6">
            <a:extLst>
              <a:ext uri="{FF2B5EF4-FFF2-40B4-BE49-F238E27FC236}">
                <a16:creationId xmlns:a16="http://schemas.microsoft.com/office/drawing/2014/main" id="{2FEBD1AF-1BE5-47CD-B9EC-FC809B9BB7D8}"/>
              </a:ext>
            </a:extLst>
          </p:cNvPr>
          <p:cNvSpPr txBox="1"/>
          <p:nvPr userDrawn="1"/>
        </p:nvSpPr>
        <p:spPr>
          <a:xfrm>
            <a:off x="545805" y="4947098"/>
            <a:ext cx="2634054"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baseline="0" dirty="0">
                <a:solidFill>
                  <a:srgbClr val="6B1C93"/>
                </a:solidFill>
                <a:latin typeface="Arial" panose="020B0604020202020204" pitchFamily="34" charset="0"/>
                <a:cs typeface="Arial" panose="020B0604020202020204" pitchFamily="34" charset="0"/>
              </a:rPr>
              <a:t>Artwork by Elizabeth Close</a:t>
            </a:r>
          </a:p>
          <a:p>
            <a:endParaRPr lang="en-AU" dirty="0"/>
          </a:p>
        </p:txBody>
      </p:sp>
    </p:spTree>
    <p:extLst>
      <p:ext uri="{BB962C8B-B14F-4D97-AF65-F5344CB8AC3E}">
        <p14:creationId xmlns:p14="http://schemas.microsoft.com/office/powerpoint/2010/main" val="387561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168A-C432-4CDA-B6C7-A45006F485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10B578D-117D-4C0C-8585-7C2402372B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7D51596-9FA2-4C9F-9798-73FF0B22F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336D3-F45E-4B40-BDF0-F8D8E9E95DD5}"/>
              </a:ext>
            </a:extLst>
          </p:cNvPr>
          <p:cNvSpPr>
            <a:spLocks noGrp="1"/>
          </p:cNvSpPr>
          <p:nvPr>
            <p:ph type="dt" sz="half" idx="10"/>
          </p:nvPr>
        </p:nvSpPr>
        <p:spPr/>
        <p:txBody>
          <a:bodyPr/>
          <a:lstStyle/>
          <a:p>
            <a:fld id="{ACC4B135-521A-43C0-B2C2-BF1D220A720A}" type="datetimeFigureOut">
              <a:rPr lang="en-AU" smtClean="0"/>
              <a:t>26/11/21</a:t>
            </a:fld>
            <a:endParaRPr lang="en-AU"/>
          </a:p>
        </p:txBody>
      </p:sp>
      <p:sp>
        <p:nvSpPr>
          <p:cNvPr id="6" name="Footer Placeholder 5">
            <a:extLst>
              <a:ext uri="{FF2B5EF4-FFF2-40B4-BE49-F238E27FC236}">
                <a16:creationId xmlns:a16="http://schemas.microsoft.com/office/drawing/2014/main" id="{B42B1BBB-360B-42A2-ACC7-1D157E0CC5C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B67A0B-117F-4DA1-A7CF-E353BE74FD4A}"/>
              </a:ext>
            </a:extLst>
          </p:cNvPr>
          <p:cNvSpPr>
            <a:spLocks noGrp="1"/>
          </p:cNvSpPr>
          <p:nvPr>
            <p:ph type="sldNum" sz="quarter" idx="12"/>
          </p:nvPr>
        </p:nvSpPr>
        <p:spPr/>
        <p:txBody>
          <a:bodyPr/>
          <a:lstStyle/>
          <a:p>
            <a:fld id="{6224BB64-FA18-41D7-A465-70BCF4E06190}" type="slidenum">
              <a:rPr lang="en-AU" smtClean="0"/>
              <a:t>‹#›</a:t>
            </a:fld>
            <a:endParaRPr lang="en-AU"/>
          </a:p>
        </p:txBody>
      </p:sp>
    </p:spTree>
    <p:extLst>
      <p:ext uri="{BB962C8B-B14F-4D97-AF65-F5344CB8AC3E}">
        <p14:creationId xmlns:p14="http://schemas.microsoft.com/office/powerpoint/2010/main" val="1117931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3A99-23E8-49EF-9D39-BA7CAC0547D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6F1D1F5-F059-41CB-B8BC-C072267FF9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14DB83E-54B6-40A8-9697-EE3D1B661028}"/>
              </a:ext>
            </a:extLst>
          </p:cNvPr>
          <p:cNvSpPr>
            <a:spLocks noGrp="1"/>
          </p:cNvSpPr>
          <p:nvPr>
            <p:ph type="dt" sz="half" idx="10"/>
          </p:nvPr>
        </p:nvSpPr>
        <p:spPr/>
        <p:txBody>
          <a:bodyPr/>
          <a:lstStyle/>
          <a:p>
            <a:fld id="{ACC4B135-521A-43C0-B2C2-BF1D220A720A}" type="datetimeFigureOut">
              <a:rPr lang="en-AU" smtClean="0"/>
              <a:t>26/11/21</a:t>
            </a:fld>
            <a:endParaRPr lang="en-AU"/>
          </a:p>
        </p:txBody>
      </p:sp>
      <p:sp>
        <p:nvSpPr>
          <p:cNvPr id="5" name="Footer Placeholder 4">
            <a:extLst>
              <a:ext uri="{FF2B5EF4-FFF2-40B4-BE49-F238E27FC236}">
                <a16:creationId xmlns:a16="http://schemas.microsoft.com/office/drawing/2014/main" id="{64FECBE7-F37F-4915-AFC6-339DE4181D6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95EB38-7D4D-44B0-80E7-63E75D3EAF6D}"/>
              </a:ext>
            </a:extLst>
          </p:cNvPr>
          <p:cNvSpPr>
            <a:spLocks noGrp="1"/>
          </p:cNvSpPr>
          <p:nvPr>
            <p:ph type="sldNum" sz="quarter" idx="12"/>
          </p:nvPr>
        </p:nvSpPr>
        <p:spPr/>
        <p:txBody>
          <a:bodyPr/>
          <a:lstStyle/>
          <a:p>
            <a:fld id="{6224BB64-FA18-41D7-A465-70BCF4E06190}" type="slidenum">
              <a:rPr lang="en-AU" smtClean="0"/>
              <a:t>‹#›</a:t>
            </a:fld>
            <a:endParaRPr lang="en-AU"/>
          </a:p>
        </p:txBody>
      </p:sp>
    </p:spTree>
    <p:extLst>
      <p:ext uri="{BB962C8B-B14F-4D97-AF65-F5344CB8AC3E}">
        <p14:creationId xmlns:p14="http://schemas.microsoft.com/office/powerpoint/2010/main" val="302421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F6B531-B4E3-40EC-91C4-6F09D38010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8F64ADD-3F3D-4D2E-BDA0-62AD40CBF3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DD063B-DB46-46A4-8753-D353792ADCBE}"/>
              </a:ext>
            </a:extLst>
          </p:cNvPr>
          <p:cNvSpPr>
            <a:spLocks noGrp="1"/>
          </p:cNvSpPr>
          <p:nvPr>
            <p:ph type="dt" sz="half" idx="10"/>
          </p:nvPr>
        </p:nvSpPr>
        <p:spPr/>
        <p:txBody>
          <a:bodyPr/>
          <a:lstStyle/>
          <a:p>
            <a:fld id="{ACC4B135-521A-43C0-B2C2-BF1D220A720A}" type="datetimeFigureOut">
              <a:rPr lang="en-AU" smtClean="0"/>
              <a:t>26/11/21</a:t>
            </a:fld>
            <a:endParaRPr lang="en-AU"/>
          </a:p>
        </p:txBody>
      </p:sp>
      <p:sp>
        <p:nvSpPr>
          <p:cNvPr id="5" name="Footer Placeholder 4">
            <a:extLst>
              <a:ext uri="{FF2B5EF4-FFF2-40B4-BE49-F238E27FC236}">
                <a16:creationId xmlns:a16="http://schemas.microsoft.com/office/drawing/2014/main" id="{CDBEC8C2-A48D-4E94-B333-D753B386C2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311D599-1161-40F8-8350-369413DCF685}"/>
              </a:ext>
            </a:extLst>
          </p:cNvPr>
          <p:cNvSpPr>
            <a:spLocks noGrp="1"/>
          </p:cNvSpPr>
          <p:nvPr>
            <p:ph type="sldNum" sz="quarter" idx="12"/>
          </p:nvPr>
        </p:nvSpPr>
        <p:spPr/>
        <p:txBody>
          <a:bodyPr/>
          <a:lstStyle/>
          <a:p>
            <a:fld id="{6224BB64-FA18-41D7-A465-70BCF4E06190}" type="slidenum">
              <a:rPr lang="en-AU" smtClean="0"/>
              <a:t>‹#›</a:t>
            </a:fld>
            <a:endParaRPr lang="en-AU"/>
          </a:p>
        </p:txBody>
      </p:sp>
    </p:spTree>
    <p:extLst>
      <p:ext uri="{BB962C8B-B14F-4D97-AF65-F5344CB8AC3E}">
        <p14:creationId xmlns:p14="http://schemas.microsoft.com/office/powerpoint/2010/main" val="878358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Core Inclusion TITLE SLIDE">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D010FDE3-45B6-DD40-A152-77F2F0C10BC5}"/>
              </a:ext>
            </a:extLst>
          </p:cNvPr>
          <p:cNvPicPr>
            <a:picLocks noChangeAspect="1"/>
          </p:cNvPicPr>
          <p:nvPr userDrawn="1"/>
        </p:nvPicPr>
        <p:blipFill rotWithShape="1">
          <a:blip r:embed="rId2"/>
          <a:srcRect l="11435" r="1"/>
          <a:stretch/>
        </p:blipFill>
        <p:spPr>
          <a:xfrm flipH="1">
            <a:off x="1405038" y="0"/>
            <a:ext cx="10809264" cy="6858000"/>
          </a:xfrm>
          <a:prstGeom prst="rect">
            <a:avLst/>
          </a:prstGeom>
        </p:spPr>
      </p:pic>
      <p:pic>
        <p:nvPicPr>
          <p:cNvPr id="5" name="Picture 4" descr="Logo&#10;&#10;Description automatically generated">
            <a:extLst>
              <a:ext uri="{FF2B5EF4-FFF2-40B4-BE49-F238E27FC236}">
                <a16:creationId xmlns:a16="http://schemas.microsoft.com/office/drawing/2014/main" id="{1BEE13B0-3CA3-FB47-AEC0-77E5E7D2E972}"/>
              </a:ext>
            </a:extLst>
          </p:cNvPr>
          <p:cNvPicPr>
            <a:picLocks noChangeAspect="1"/>
          </p:cNvPicPr>
          <p:nvPr userDrawn="1"/>
        </p:nvPicPr>
        <p:blipFill>
          <a:blip r:embed="rId3"/>
          <a:stretch>
            <a:fillRect/>
          </a:stretch>
        </p:blipFill>
        <p:spPr>
          <a:xfrm>
            <a:off x="540000" y="5760000"/>
            <a:ext cx="1985893" cy="558166"/>
          </a:xfrm>
          <a:prstGeom prst="rect">
            <a:avLst/>
          </a:prstGeom>
        </p:spPr>
      </p:pic>
      <p:sp>
        <p:nvSpPr>
          <p:cNvPr id="2" name="AutoShape 2">
            <a:extLst>
              <a:ext uri="{FF2B5EF4-FFF2-40B4-BE49-F238E27FC236}">
                <a16:creationId xmlns:a16="http://schemas.microsoft.com/office/drawing/2014/main" id="{267B20FD-05DF-EA4F-AD11-D64D1BF52EF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Icon&#10;&#10;Description automatically generated">
            <a:extLst>
              <a:ext uri="{FF2B5EF4-FFF2-40B4-BE49-F238E27FC236}">
                <a16:creationId xmlns:a16="http://schemas.microsoft.com/office/drawing/2014/main" id="{27007C59-6B12-2049-A3A1-5CB02AB48914}"/>
              </a:ext>
            </a:extLst>
          </p:cNvPr>
          <p:cNvPicPr>
            <a:picLocks noChangeAspect="1"/>
          </p:cNvPicPr>
          <p:nvPr userDrawn="1"/>
        </p:nvPicPr>
        <p:blipFill>
          <a:blip r:embed="rId4"/>
          <a:stretch>
            <a:fillRect/>
          </a:stretch>
        </p:blipFill>
        <p:spPr>
          <a:xfrm>
            <a:off x="6082352" y="624802"/>
            <a:ext cx="5767200" cy="576720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E32B3B9D-4E93-3146-BC07-F00681B41807}"/>
              </a:ext>
            </a:extLst>
          </p:cNvPr>
          <p:cNvPicPr>
            <a:picLocks noChangeAspect="1"/>
          </p:cNvPicPr>
          <p:nvPr userDrawn="1"/>
        </p:nvPicPr>
        <p:blipFill>
          <a:blip r:embed="rId5"/>
          <a:stretch>
            <a:fillRect/>
          </a:stretch>
        </p:blipFill>
        <p:spPr>
          <a:xfrm>
            <a:off x="540000" y="540000"/>
            <a:ext cx="2102419" cy="739586"/>
          </a:xfrm>
          <a:prstGeom prst="rect">
            <a:avLst/>
          </a:prstGeom>
        </p:spPr>
      </p:pic>
    </p:spTree>
    <p:extLst>
      <p:ext uri="{BB962C8B-B14F-4D97-AF65-F5344CB8AC3E}">
        <p14:creationId xmlns:p14="http://schemas.microsoft.com/office/powerpoint/2010/main" val="4093063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ore Inclusion - QUOT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0041D270-8C1B-6A42-9791-65829DA21275}"/>
              </a:ext>
            </a:extLst>
          </p:cNvPr>
          <p:cNvPicPr>
            <a:picLocks noChangeAspect="1"/>
          </p:cNvPicPr>
          <p:nvPr userDrawn="1"/>
        </p:nvPicPr>
        <p:blipFill>
          <a:blip r:embed="rId2"/>
          <a:stretch>
            <a:fillRect/>
          </a:stretch>
        </p:blipFill>
        <p:spPr>
          <a:xfrm>
            <a:off x="0" y="0"/>
            <a:ext cx="12192000" cy="6876524"/>
          </a:xfrm>
          <a:prstGeom prst="rect">
            <a:avLst/>
          </a:prstGeom>
        </p:spPr>
      </p:pic>
      <p:sp>
        <p:nvSpPr>
          <p:cNvPr id="9" name="TextBox 8">
            <a:extLst>
              <a:ext uri="{FF2B5EF4-FFF2-40B4-BE49-F238E27FC236}">
                <a16:creationId xmlns:a16="http://schemas.microsoft.com/office/drawing/2014/main" id="{96AEAE33-4E35-874A-8A01-D4AAE78D9DD0}"/>
              </a:ext>
            </a:extLst>
          </p:cNvPr>
          <p:cNvSpPr txBox="1"/>
          <p:nvPr userDrawn="1"/>
        </p:nvSpPr>
        <p:spPr>
          <a:xfrm>
            <a:off x="539514" y="1643700"/>
            <a:ext cx="5269079" cy="1600438"/>
          </a:xfrm>
          <a:prstGeom prst="rect">
            <a:avLst/>
          </a:prstGeom>
          <a:noFill/>
        </p:spPr>
        <p:txBody>
          <a:bodyPr wrap="square" rtlCol="0">
            <a:spAutoFit/>
          </a:bodyPr>
          <a:lstStyle/>
          <a:p>
            <a:r>
              <a:rPr lang="en-US" sz="2000" b="1" i="0" baseline="0" dirty="0">
                <a:solidFill>
                  <a:schemeClr val="bg1"/>
                </a:solidFill>
                <a:latin typeface="Arial" panose="020B0604020202020204" pitchFamily="34" charset="0"/>
                <a:cs typeface="Arial" panose="020B0604020202020204" pitchFamily="34" charset="0"/>
              </a:rPr>
              <a:t>“Diversity is having a seat at the table, inclusion is having a voice and belonging is having that voice be heard.” </a:t>
            </a:r>
          </a:p>
          <a:p>
            <a:endParaRPr lang="en-US" sz="2000" b="1" i="0" baseline="0" dirty="0">
              <a:solidFill>
                <a:schemeClr val="bg1"/>
              </a:solidFill>
              <a:latin typeface="Arial" panose="020B0604020202020204" pitchFamily="34" charset="0"/>
              <a:cs typeface="Arial" panose="020B0604020202020204" pitchFamily="34" charset="0"/>
            </a:endParaRPr>
          </a:p>
          <a:p>
            <a:pPr algn="l"/>
            <a:r>
              <a:rPr lang="en-US" sz="1800" b="0" i="0" baseline="0" dirty="0">
                <a:solidFill>
                  <a:schemeClr val="bg1"/>
                </a:solidFill>
                <a:latin typeface="Arial" panose="020B0604020202020204" pitchFamily="34" charset="0"/>
                <a:cs typeface="Arial" panose="020B0604020202020204" pitchFamily="34" charset="0"/>
              </a:rPr>
              <a:t>- Liz </a:t>
            </a:r>
            <a:r>
              <a:rPr lang="en-US" sz="1800" b="0" i="0" baseline="0" dirty="0" err="1">
                <a:solidFill>
                  <a:schemeClr val="bg1"/>
                </a:solidFill>
                <a:latin typeface="Arial" panose="020B0604020202020204" pitchFamily="34" charset="0"/>
                <a:cs typeface="Arial" panose="020B0604020202020204" pitchFamily="34" charset="0"/>
              </a:rPr>
              <a:t>Fosslien</a:t>
            </a:r>
            <a:endParaRPr lang="en-US" sz="1800" b="0" i="0" baseline="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121E002-76D9-1F45-B3F0-4597BB4C35DD}"/>
              </a:ext>
            </a:extLst>
          </p:cNvPr>
          <p:cNvSpPr/>
          <p:nvPr userDrawn="1"/>
        </p:nvSpPr>
        <p:spPr>
          <a:xfrm>
            <a:off x="540000" y="4614556"/>
            <a:ext cx="2634054" cy="338554"/>
          </a:xfrm>
          <a:prstGeom prst="rect">
            <a:avLst/>
          </a:prstGeom>
        </p:spPr>
        <p:txBody>
          <a:bodyPr wrap="none">
            <a:spAutoFit/>
          </a:bodyPr>
          <a:lstStyle/>
          <a:p>
            <a:r>
              <a:rPr lang="en-US" sz="1600" b="0" i="0" baseline="0" dirty="0">
                <a:solidFill>
                  <a:schemeClr val="bg1"/>
                </a:solidFill>
                <a:latin typeface="Arial" panose="020B0604020202020204" pitchFamily="34" charset="0"/>
                <a:cs typeface="Arial" panose="020B0604020202020204" pitchFamily="34" charset="0"/>
              </a:rPr>
              <a:t>Artwork by Elizabeth Close</a:t>
            </a:r>
          </a:p>
        </p:txBody>
      </p:sp>
      <p:pic>
        <p:nvPicPr>
          <p:cNvPr id="4" name="Picture 3" descr="Background pattern&#10;&#10;Description automatically generated">
            <a:extLst>
              <a:ext uri="{FF2B5EF4-FFF2-40B4-BE49-F238E27FC236}">
                <a16:creationId xmlns:a16="http://schemas.microsoft.com/office/drawing/2014/main" id="{A6D8A4C4-EF1D-AB47-92CC-7872A7A4BB94}"/>
              </a:ext>
            </a:extLst>
          </p:cNvPr>
          <p:cNvPicPr>
            <a:picLocks noChangeAspect="1"/>
          </p:cNvPicPr>
          <p:nvPr userDrawn="1"/>
        </p:nvPicPr>
        <p:blipFill>
          <a:blip r:embed="rId3"/>
          <a:stretch>
            <a:fillRect/>
          </a:stretch>
        </p:blipFill>
        <p:spPr>
          <a:xfrm>
            <a:off x="6851175" y="4912"/>
            <a:ext cx="5348791" cy="6875997"/>
          </a:xfrm>
          <a:prstGeom prst="rect">
            <a:avLst/>
          </a:prstGeom>
        </p:spPr>
      </p:pic>
      <p:pic>
        <p:nvPicPr>
          <p:cNvPr id="20" name="Picture 19" descr="Shape, arrow, circle&#10;&#10;Description automatically generated">
            <a:extLst>
              <a:ext uri="{FF2B5EF4-FFF2-40B4-BE49-F238E27FC236}">
                <a16:creationId xmlns:a16="http://schemas.microsoft.com/office/drawing/2014/main" id="{03072857-E7FB-CF45-91C1-5E0F67D8BCB9}"/>
              </a:ext>
            </a:extLst>
          </p:cNvPr>
          <p:cNvPicPr>
            <a:picLocks noChangeAspect="1"/>
          </p:cNvPicPr>
          <p:nvPr userDrawn="1"/>
        </p:nvPicPr>
        <p:blipFill>
          <a:blip r:embed="rId4"/>
          <a:stretch>
            <a:fillRect/>
          </a:stretch>
        </p:blipFill>
        <p:spPr>
          <a:xfrm flipH="1">
            <a:off x="6095999" y="0"/>
            <a:ext cx="2402787" cy="6876524"/>
          </a:xfrm>
          <a:prstGeom prst="rect">
            <a:avLst/>
          </a:prstGeom>
        </p:spPr>
      </p:pic>
      <p:pic>
        <p:nvPicPr>
          <p:cNvPr id="8" name="Picture 7" descr="Logo, company name&#10;&#10;Description automatically generated">
            <a:extLst>
              <a:ext uri="{FF2B5EF4-FFF2-40B4-BE49-F238E27FC236}">
                <a16:creationId xmlns:a16="http://schemas.microsoft.com/office/drawing/2014/main" id="{D306E2B4-136F-544C-9E43-84CA3C90095F}"/>
              </a:ext>
            </a:extLst>
          </p:cNvPr>
          <p:cNvPicPr>
            <a:picLocks noChangeAspect="1"/>
          </p:cNvPicPr>
          <p:nvPr userDrawn="1"/>
        </p:nvPicPr>
        <p:blipFill rotWithShape="1">
          <a:blip r:embed="rId5"/>
          <a:srcRect l="-2792" t="-2842" r="-2792" b="-2842"/>
          <a:stretch/>
        </p:blipFill>
        <p:spPr>
          <a:xfrm>
            <a:off x="540000" y="5760000"/>
            <a:ext cx="2098174" cy="589723"/>
          </a:xfrm>
          <a:prstGeom prst="rect">
            <a:avLst/>
          </a:prstGeom>
        </p:spPr>
      </p:pic>
    </p:spTree>
    <p:extLst>
      <p:ext uri="{BB962C8B-B14F-4D97-AF65-F5344CB8AC3E}">
        <p14:creationId xmlns:p14="http://schemas.microsoft.com/office/powerpoint/2010/main" val="4232401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urse Content SLIDE 2">
    <p:spTree>
      <p:nvGrpSpPr>
        <p:cNvPr id="1" name=""/>
        <p:cNvGrpSpPr/>
        <p:nvPr/>
      </p:nvGrpSpPr>
      <p:grpSpPr>
        <a:xfrm>
          <a:off x="0" y="0"/>
          <a:ext cx="0" cy="0"/>
          <a:chOff x="0" y="0"/>
          <a:chExt cx="0" cy="0"/>
        </a:xfrm>
      </p:grpSpPr>
      <p:pic>
        <p:nvPicPr>
          <p:cNvPr id="20" name="Picture 19" descr="Shape, circle&#10;&#10;Description automatically generated">
            <a:extLst>
              <a:ext uri="{FF2B5EF4-FFF2-40B4-BE49-F238E27FC236}">
                <a16:creationId xmlns:a16="http://schemas.microsoft.com/office/drawing/2014/main" id="{07B8231B-83CF-384B-B9D0-871D82CD8E24}"/>
              </a:ext>
            </a:extLst>
          </p:cNvPr>
          <p:cNvPicPr>
            <a:picLocks noChangeAspect="1"/>
          </p:cNvPicPr>
          <p:nvPr userDrawn="1"/>
        </p:nvPicPr>
        <p:blipFill>
          <a:blip r:embed="rId2"/>
          <a:stretch>
            <a:fillRect/>
          </a:stretch>
        </p:blipFill>
        <p:spPr>
          <a:xfrm>
            <a:off x="7933309" y="-2425"/>
            <a:ext cx="4268681" cy="6883881"/>
          </a:xfrm>
          <a:prstGeom prst="rect">
            <a:avLst/>
          </a:prstGeom>
        </p:spPr>
      </p:pic>
      <p:pic>
        <p:nvPicPr>
          <p:cNvPr id="9" name="Picture 8" descr="Logo&#10;&#10;Description automatically generated">
            <a:extLst>
              <a:ext uri="{FF2B5EF4-FFF2-40B4-BE49-F238E27FC236}">
                <a16:creationId xmlns:a16="http://schemas.microsoft.com/office/drawing/2014/main" id="{CB55A523-8379-7C49-ADF6-27FF838B36DD}"/>
              </a:ext>
            </a:extLst>
          </p:cNvPr>
          <p:cNvPicPr>
            <a:picLocks noChangeAspect="1"/>
          </p:cNvPicPr>
          <p:nvPr userDrawn="1"/>
        </p:nvPicPr>
        <p:blipFill>
          <a:blip r:embed="rId3"/>
          <a:stretch>
            <a:fillRect/>
          </a:stretch>
        </p:blipFill>
        <p:spPr>
          <a:xfrm>
            <a:off x="540000" y="5760000"/>
            <a:ext cx="1985893" cy="558166"/>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B13B2CDE-EBE0-4E4A-B075-99AA22085FC9}"/>
              </a:ext>
            </a:extLst>
          </p:cNvPr>
          <p:cNvPicPr>
            <a:picLocks noChangeAspect="1"/>
          </p:cNvPicPr>
          <p:nvPr userDrawn="1"/>
        </p:nvPicPr>
        <p:blipFill>
          <a:blip r:embed="rId4"/>
          <a:stretch>
            <a:fillRect/>
          </a:stretch>
        </p:blipFill>
        <p:spPr>
          <a:xfrm>
            <a:off x="540000" y="540000"/>
            <a:ext cx="2102419" cy="739586"/>
          </a:xfrm>
          <a:prstGeom prst="rect">
            <a:avLst/>
          </a:prstGeom>
        </p:spPr>
      </p:pic>
    </p:spTree>
    <p:extLst>
      <p:ext uri="{BB962C8B-B14F-4D97-AF65-F5344CB8AC3E}">
        <p14:creationId xmlns:p14="http://schemas.microsoft.com/office/powerpoint/2010/main" val="2018026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re Inclusion CONTENT 1">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042F8A42-5C95-FD48-99C6-32952787DA86}"/>
              </a:ext>
            </a:extLst>
          </p:cNvPr>
          <p:cNvPicPr>
            <a:picLocks noChangeAspect="1"/>
          </p:cNvPicPr>
          <p:nvPr userDrawn="1"/>
        </p:nvPicPr>
        <p:blipFill rotWithShape="1">
          <a:blip r:embed="rId2"/>
          <a:srcRect l="-160" r="158"/>
          <a:stretch/>
        </p:blipFill>
        <p:spPr>
          <a:xfrm>
            <a:off x="0" y="1"/>
            <a:ext cx="12193200" cy="6858000"/>
          </a:xfrm>
          <a:prstGeom prst="rect">
            <a:avLst/>
          </a:prstGeom>
        </p:spPr>
      </p:pic>
      <p:pic>
        <p:nvPicPr>
          <p:cNvPr id="10" name="Picture 9" descr="Logo&#10;&#10;Description automatically generated">
            <a:extLst>
              <a:ext uri="{FF2B5EF4-FFF2-40B4-BE49-F238E27FC236}">
                <a16:creationId xmlns:a16="http://schemas.microsoft.com/office/drawing/2014/main" id="{7D5E8278-7AE3-8F42-9809-60400A1CD43B}"/>
              </a:ext>
            </a:extLst>
          </p:cNvPr>
          <p:cNvPicPr>
            <a:picLocks noChangeAspect="1"/>
          </p:cNvPicPr>
          <p:nvPr userDrawn="1"/>
        </p:nvPicPr>
        <p:blipFill>
          <a:blip r:embed="rId3"/>
          <a:stretch>
            <a:fillRect/>
          </a:stretch>
        </p:blipFill>
        <p:spPr>
          <a:xfrm>
            <a:off x="540000" y="5760000"/>
            <a:ext cx="1985893" cy="558166"/>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4D8F3209-1D6E-0F42-8310-EEBD855B69C9}"/>
              </a:ext>
            </a:extLst>
          </p:cNvPr>
          <p:cNvPicPr>
            <a:picLocks noChangeAspect="1"/>
          </p:cNvPicPr>
          <p:nvPr userDrawn="1"/>
        </p:nvPicPr>
        <p:blipFill>
          <a:blip r:embed="rId4"/>
          <a:stretch>
            <a:fillRect/>
          </a:stretch>
        </p:blipFill>
        <p:spPr>
          <a:xfrm>
            <a:off x="540000" y="540000"/>
            <a:ext cx="2102419" cy="739586"/>
          </a:xfrm>
          <a:prstGeom prst="rect">
            <a:avLst/>
          </a:prstGeom>
        </p:spPr>
      </p:pic>
    </p:spTree>
    <p:extLst>
      <p:ext uri="{BB962C8B-B14F-4D97-AF65-F5344CB8AC3E}">
        <p14:creationId xmlns:p14="http://schemas.microsoft.com/office/powerpoint/2010/main" val="2004751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ITLE SLIDE INDIGENOUS">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D010FDE3-45B6-DD40-A152-77F2F0C10BC5}"/>
              </a:ext>
            </a:extLst>
          </p:cNvPr>
          <p:cNvPicPr>
            <a:picLocks noChangeAspect="1"/>
          </p:cNvPicPr>
          <p:nvPr userDrawn="1"/>
        </p:nvPicPr>
        <p:blipFill rotWithShape="1">
          <a:blip r:embed="rId2"/>
          <a:srcRect l="11435" r="1"/>
          <a:stretch/>
        </p:blipFill>
        <p:spPr>
          <a:xfrm flipH="1">
            <a:off x="1391390" y="0"/>
            <a:ext cx="10809264" cy="6858000"/>
          </a:xfrm>
          <a:prstGeom prst="rect">
            <a:avLst/>
          </a:prstGeom>
        </p:spPr>
      </p:pic>
      <p:pic>
        <p:nvPicPr>
          <p:cNvPr id="5" name="Picture 4" descr="Logo&#10;&#10;Description automatically generated">
            <a:extLst>
              <a:ext uri="{FF2B5EF4-FFF2-40B4-BE49-F238E27FC236}">
                <a16:creationId xmlns:a16="http://schemas.microsoft.com/office/drawing/2014/main" id="{1BEE13B0-3CA3-FB47-AEC0-77E5E7D2E972}"/>
              </a:ext>
            </a:extLst>
          </p:cNvPr>
          <p:cNvPicPr>
            <a:picLocks noChangeAspect="1"/>
          </p:cNvPicPr>
          <p:nvPr userDrawn="1"/>
        </p:nvPicPr>
        <p:blipFill>
          <a:blip r:embed="rId3"/>
          <a:stretch>
            <a:fillRect/>
          </a:stretch>
        </p:blipFill>
        <p:spPr>
          <a:xfrm>
            <a:off x="540000" y="5760000"/>
            <a:ext cx="1985893" cy="558166"/>
          </a:xfrm>
          <a:prstGeom prst="rect">
            <a:avLst/>
          </a:prstGeom>
        </p:spPr>
      </p:pic>
      <p:sp>
        <p:nvSpPr>
          <p:cNvPr id="2" name="AutoShape 2">
            <a:extLst>
              <a:ext uri="{FF2B5EF4-FFF2-40B4-BE49-F238E27FC236}">
                <a16:creationId xmlns:a16="http://schemas.microsoft.com/office/drawing/2014/main" id="{267B20FD-05DF-EA4F-AD11-D64D1BF52EF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Diagram&#10;&#10;Description automatically generated with low confidence">
            <a:extLst>
              <a:ext uri="{FF2B5EF4-FFF2-40B4-BE49-F238E27FC236}">
                <a16:creationId xmlns:a16="http://schemas.microsoft.com/office/drawing/2014/main" id="{923CE831-BCE1-1E47-862A-22576B688465}"/>
              </a:ext>
            </a:extLst>
          </p:cNvPr>
          <p:cNvPicPr>
            <a:picLocks noChangeAspect="1"/>
          </p:cNvPicPr>
          <p:nvPr userDrawn="1"/>
        </p:nvPicPr>
        <p:blipFill rotWithShape="1">
          <a:blip r:embed="rId4"/>
          <a:srcRect t="19702" r="22749"/>
          <a:stretch/>
        </p:blipFill>
        <p:spPr>
          <a:xfrm>
            <a:off x="6230745" y="81883"/>
            <a:ext cx="5767200" cy="6602350"/>
          </a:xfrm>
          <a:prstGeom prst="rect">
            <a:avLst/>
          </a:prstGeom>
        </p:spPr>
      </p:pic>
    </p:spTree>
    <p:extLst>
      <p:ext uri="{BB962C8B-B14F-4D97-AF65-F5344CB8AC3E}">
        <p14:creationId xmlns:p14="http://schemas.microsoft.com/office/powerpoint/2010/main" val="1524065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ITLE SLIDE INDIGENOUS b">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D010FDE3-45B6-DD40-A152-77F2F0C10BC5}"/>
              </a:ext>
            </a:extLst>
          </p:cNvPr>
          <p:cNvPicPr>
            <a:picLocks noChangeAspect="1"/>
          </p:cNvPicPr>
          <p:nvPr userDrawn="1"/>
        </p:nvPicPr>
        <p:blipFill rotWithShape="1">
          <a:blip r:embed="rId2"/>
          <a:srcRect l="11435" r="1"/>
          <a:stretch/>
        </p:blipFill>
        <p:spPr>
          <a:xfrm flipH="1">
            <a:off x="1391390" y="0"/>
            <a:ext cx="10809264" cy="6858000"/>
          </a:xfrm>
          <a:prstGeom prst="rect">
            <a:avLst/>
          </a:prstGeom>
        </p:spPr>
      </p:pic>
      <p:sp>
        <p:nvSpPr>
          <p:cNvPr id="2" name="AutoShape 2">
            <a:extLst>
              <a:ext uri="{FF2B5EF4-FFF2-40B4-BE49-F238E27FC236}">
                <a16:creationId xmlns:a16="http://schemas.microsoft.com/office/drawing/2014/main" id="{267B20FD-05DF-EA4F-AD11-D64D1BF52EF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Logo&#10;&#10;Description automatically generated">
            <a:extLst>
              <a:ext uri="{FF2B5EF4-FFF2-40B4-BE49-F238E27FC236}">
                <a16:creationId xmlns:a16="http://schemas.microsoft.com/office/drawing/2014/main" id="{F74D2308-7175-E943-87E3-33281B6935CA}"/>
              </a:ext>
            </a:extLst>
          </p:cNvPr>
          <p:cNvPicPr>
            <a:picLocks noChangeAspect="1"/>
          </p:cNvPicPr>
          <p:nvPr userDrawn="1"/>
        </p:nvPicPr>
        <p:blipFill>
          <a:blip r:embed="rId3"/>
          <a:stretch>
            <a:fillRect/>
          </a:stretch>
        </p:blipFill>
        <p:spPr>
          <a:xfrm>
            <a:off x="540000" y="5760000"/>
            <a:ext cx="1985893" cy="558166"/>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6C930CC0-C984-CD46-ACB6-59B101C548C5}"/>
              </a:ext>
            </a:extLst>
          </p:cNvPr>
          <p:cNvPicPr>
            <a:picLocks noChangeAspect="1"/>
          </p:cNvPicPr>
          <p:nvPr userDrawn="1"/>
        </p:nvPicPr>
        <p:blipFill>
          <a:blip r:embed="rId4"/>
          <a:stretch>
            <a:fillRect/>
          </a:stretch>
        </p:blipFill>
        <p:spPr>
          <a:xfrm>
            <a:off x="5142322" y="518614"/>
            <a:ext cx="7024772" cy="6491785"/>
          </a:xfrm>
          <a:prstGeom prst="rect">
            <a:avLst/>
          </a:prstGeom>
        </p:spPr>
      </p:pic>
    </p:spTree>
    <p:extLst>
      <p:ext uri="{BB962C8B-B14F-4D97-AF65-F5344CB8AC3E}">
        <p14:creationId xmlns:p14="http://schemas.microsoft.com/office/powerpoint/2010/main" val="3599013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Indigenous QUOT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0041D270-8C1B-6A42-9791-65829DA21275}"/>
              </a:ext>
            </a:extLst>
          </p:cNvPr>
          <p:cNvPicPr>
            <a:picLocks noChangeAspect="1"/>
          </p:cNvPicPr>
          <p:nvPr userDrawn="1"/>
        </p:nvPicPr>
        <p:blipFill rotWithShape="1">
          <a:blip r:embed="rId2"/>
          <a:srcRect l="1" t="-286" r="1" b="288"/>
          <a:stretch/>
        </p:blipFill>
        <p:spPr>
          <a:xfrm>
            <a:off x="-13648" y="-7677"/>
            <a:ext cx="12220500" cy="6873354"/>
          </a:xfrm>
          <a:prstGeom prst="rect">
            <a:avLst/>
          </a:prstGeom>
        </p:spPr>
      </p:pic>
      <p:pic>
        <p:nvPicPr>
          <p:cNvPr id="7" name="Picture 6" descr="Background pattern&#10;&#10;Description automatically generated">
            <a:extLst>
              <a:ext uri="{FF2B5EF4-FFF2-40B4-BE49-F238E27FC236}">
                <a16:creationId xmlns:a16="http://schemas.microsoft.com/office/drawing/2014/main" id="{F321B4BC-2D0C-484E-8F2B-DB7E73C7A7A0}"/>
              </a:ext>
            </a:extLst>
          </p:cNvPr>
          <p:cNvPicPr>
            <a:picLocks noChangeAspect="1"/>
          </p:cNvPicPr>
          <p:nvPr userDrawn="1"/>
        </p:nvPicPr>
        <p:blipFill rotWithShape="1">
          <a:blip r:embed="rId3"/>
          <a:srcRect b="7656"/>
          <a:stretch/>
        </p:blipFill>
        <p:spPr>
          <a:xfrm rot="5400000">
            <a:off x="4664862" y="-677401"/>
            <a:ext cx="6849570" cy="8250205"/>
          </a:xfrm>
          <a:prstGeom prst="rect">
            <a:avLst/>
          </a:prstGeom>
        </p:spPr>
      </p:pic>
      <p:pic>
        <p:nvPicPr>
          <p:cNvPr id="20" name="Picture 19" descr="Shape, arrow, circle&#10;&#10;Description automatically generated">
            <a:extLst>
              <a:ext uri="{FF2B5EF4-FFF2-40B4-BE49-F238E27FC236}">
                <a16:creationId xmlns:a16="http://schemas.microsoft.com/office/drawing/2014/main" id="{03072857-E7FB-CF45-91C1-5E0F67D8BCB9}"/>
              </a:ext>
            </a:extLst>
          </p:cNvPr>
          <p:cNvPicPr>
            <a:picLocks noChangeAspect="1"/>
          </p:cNvPicPr>
          <p:nvPr userDrawn="1"/>
        </p:nvPicPr>
        <p:blipFill>
          <a:blip r:embed="rId4"/>
          <a:stretch>
            <a:fillRect/>
          </a:stretch>
        </p:blipFill>
        <p:spPr>
          <a:xfrm flipH="1">
            <a:off x="3233226" y="22917"/>
            <a:ext cx="2396308" cy="6839461"/>
          </a:xfrm>
          <a:prstGeom prst="rect">
            <a:avLst/>
          </a:prstGeom>
        </p:spPr>
      </p:pic>
      <p:sp>
        <p:nvSpPr>
          <p:cNvPr id="9" name="TextBox 8">
            <a:extLst>
              <a:ext uri="{FF2B5EF4-FFF2-40B4-BE49-F238E27FC236}">
                <a16:creationId xmlns:a16="http://schemas.microsoft.com/office/drawing/2014/main" id="{96AEAE33-4E35-874A-8A01-D4AAE78D9DD0}"/>
              </a:ext>
            </a:extLst>
          </p:cNvPr>
          <p:cNvSpPr txBox="1"/>
          <p:nvPr userDrawn="1"/>
        </p:nvSpPr>
        <p:spPr>
          <a:xfrm>
            <a:off x="540001" y="702601"/>
            <a:ext cx="3193800" cy="2523768"/>
          </a:xfrm>
          <a:prstGeom prst="rect">
            <a:avLst/>
          </a:prstGeom>
          <a:noFill/>
        </p:spPr>
        <p:txBody>
          <a:bodyPr wrap="square" rtlCol="0">
            <a:spAutoFit/>
          </a:bodyPr>
          <a:lstStyle/>
          <a:p>
            <a:r>
              <a:rPr lang="en-US" sz="1800" b="1" kern="1200" dirty="0">
                <a:solidFill>
                  <a:schemeClr val="bg1"/>
                </a:solidFill>
                <a:effectLst/>
                <a:latin typeface="Arial" panose="020B0604020202020204" pitchFamily="34" charset="0"/>
                <a:ea typeface="+mn-ea"/>
                <a:cs typeface="Arial" panose="020B0604020202020204" pitchFamily="34" charset="0"/>
              </a:rPr>
              <a:t>“Here in Australia we’re fortunate enough to have one of the richest and oldest continuing cultures in the world. This is something we should all be proud of and celebrate.” </a:t>
            </a:r>
          </a:p>
          <a:p>
            <a:pPr algn="r"/>
            <a:endParaRPr lang="en-US" sz="1600" kern="1200" dirty="0">
              <a:solidFill>
                <a:schemeClr val="bg1"/>
              </a:solidFill>
              <a:effectLst/>
              <a:latin typeface="Arial" panose="020B0604020202020204" pitchFamily="34" charset="0"/>
              <a:ea typeface="+mn-ea"/>
              <a:cs typeface="Arial" panose="020B0604020202020204" pitchFamily="34" charset="0"/>
            </a:endParaRPr>
          </a:p>
          <a:p>
            <a:pPr algn="l"/>
            <a:r>
              <a:rPr lang="en-US" sz="1600" kern="1200" dirty="0">
                <a:solidFill>
                  <a:schemeClr val="bg1"/>
                </a:solidFill>
                <a:effectLst/>
                <a:latin typeface="Arial" panose="020B0604020202020204" pitchFamily="34" charset="0"/>
                <a:ea typeface="+mn-ea"/>
                <a:cs typeface="Arial" panose="020B0604020202020204" pitchFamily="34" charset="0"/>
              </a:rPr>
              <a:t>- Dr Tom </a:t>
            </a:r>
            <a:r>
              <a:rPr lang="en-US" sz="1600" kern="1200" dirty="0" err="1">
                <a:solidFill>
                  <a:schemeClr val="bg1"/>
                </a:solidFill>
                <a:effectLst/>
                <a:latin typeface="Arial" panose="020B0604020202020204" pitchFamily="34" charset="0"/>
                <a:ea typeface="+mn-ea"/>
                <a:cs typeface="Arial" panose="020B0604020202020204" pitchFamily="34" charset="0"/>
              </a:rPr>
              <a:t>Calma</a:t>
            </a:r>
            <a:r>
              <a:rPr lang="en-US" sz="1600" kern="1200" dirty="0">
                <a:solidFill>
                  <a:schemeClr val="bg1"/>
                </a:solidFill>
                <a:effectLst/>
                <a:latin typeface="Arial" panose="020B0604020202020204" pitchFamily="34" charset="0"/>
                <a:ea typeface="+mn-ea"/>
                <a:cs typeface="Arial" panose="020B0604020202020204" pitchFamily="34" charset="0"/>
              </a:rPr>
              <a:t> AO</a:t>
            </a:r>
            <a:endParaRPr lang="en-US" sz="1600" b="0" i="0" baseline="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121E002-76D9-1F45-B3F0-4597BB4C35DD}"/>
              </a:ext>
            </a:extLst>
          </p:cNvPr>
          <p:cNvSpPr/>
          <p:nvPr userDrawn="1"/>
        </p:nvSpPr>
        <p:spPr>
          <a:xfrm>
            <a:off x="609422" y="5090157"/>
            <a:ext cx="2634054" cy="338554"/>
          </a:xfrm>
          <a:prstGeom prst="rect">
            <a:avLst/>
          </a:prstGeom>
        </p:spPr>
        <p:txBody>
          <a:bodyPr wrap="none">
            <a:spAutoFit/>
          </a:bodyPr>
          <a:lstStyle/>
          <a:p>
            <a:r>
              <a:rPr lang="en-US" sz="1600" b="0" i="0" baseline="0" dirty="0">
                <a:solidFill>
                  <a:schemeClr val="bg1"/>
                </a:solidFill>
                <a:latin typeface="Arial" panose="020B0604020202020204" pitchFamily="34" charset="0"/>
                <a:cs typeface="Arial" panose="020B0604020202020204" pitchFamily="34" charset="0"/>
              </a:rPr>
              <a:t>Artwork by Elizabeth Close</a:t>
            </a:r>
          </a:p>
        </p:txBody>
      </p:sp>
      <p:pic>
        <p:nvPicPr>
          <p:cNvPr id="8" name="Picture 7" descr="Logo, company name&#10;&#10;Description automatically generated">
            <a:extLst>
              <a:ext uri="{FF2B5EF4-FFF2-40B4-BE49-F238E27FC236}">
                <a16:creationId xmlns:a16="http://schemas.microsoft.com/office/drawing/2014/main" id="{2A81C652-1C78-1D49-B57B-3345F43B2533}"/>
              </a:ext>
            </a:extLst>
          </p:cNvPr>
          <p:cNvPicPr>
            <a:picLocks noChangeAspect="1"/>
          </p:cNvPicPr>
          <p:nvPr userDrawn="1"/>
        </p:nvPicPr>
        <p:blipFill rotWithShape="1">
          <a:blip r:embed="rId5"/>
          <a:srcRect l="-2792" t="-2842" r="-2792" b="-2842"/>
          <a:stretch/>
        </p:blipFill>
        <p:spPr>
          <a:xfrm>
            <a:off x="540000" y="5760000"/>
            <a:ext cx="2098174" cy="589723"/>
          </a:xfrm>
          <a:prstGeom prst="rect">
            <a:avLst/>
          </a:prstGeom>
        </p:spPr>
      </p:pic>
    </p:spTree>
    <p:extLst>
      <p:ext uri="{BB962C8B-B14F-4D97-AF65-F5344CB8AC3E}">
        <p14:creationId xmlns:p14="http://schemas.microsoft.com/office/powerpoint/2010/main" val="2645686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UR PURPOS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28CC25-15D9-D941-A2D5-C75184CF7C92}"/>
              </a:ext>
            </a:extLst>
          </p:cNvPr>
          <p:cNvSpPr>
            <a:spLocks noGrp="1"/>
          </p:cNvSpPr>
          <p:nvPr>
            <p:ph type="body" idx="1"/>
          </p:nvPr>
        </p:nvSpPr>
        <p:spPr>
          <a:xfrm>
            <a:off x="4170952" y="2616966"/>
            <a:ext cx="709629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2" name="Picture 11" descr="180303-Mardi-Gras-SBS-TN-32.jpg">
            <a:extLst>
              <a:ext uri="{FF2B5EF4-FFF2-40B4-BE49-F238E27FC236}">
                <a16:creationId xmlns:a16="http://schemas.microsoft.com/office/drawing/2014/main" id="{C7B65A42-1702-C84E-ADEA-6B32016C52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74"/>
          <a:stretch/>
        </p:blipFill>
        <p:spPr>
          <a:xfrm>
            <a:off x="137782" y="-5145"/>
            <a:ext cx="12067070" cy="6863146"/>
          </a:xfrm>
          <a:prstGeom prst="rect">
            <a:avLst/>
          </a:prstGeom>
        </p:spPr>
      </p:pic>
      <p:pic>
        <p:nvPicPr>
          <p:cNvPr id="18" name="Picture 17" descr="Shape, rectangle&#10;&#10;Description automatically generated">
            <a:extLst>
              <a:ext uri="{FF2B5EF4-FFF2-40B4-BE49-F238E27FC236}">
                <a16:creationId xmlns:a16="http://schemas.microsoft.com/office/drawing/2014/main" id="{D8E6919C-0BD6-974A-A123-F24E24425F21}"/>
              </a:ext>
            </a:extLst>
          </p:cNvPr>
          <p:cNvPicPr>
            <a:picLocks noChangeAspect="1"/>
          </p:cNvPicPr>
          <p:nvPr userDrawn="1"/>
        </p:nvPicPr>
        <p:blipFill>
          <a:blip r:embed="rId3"/>
          <a:stretch>
            <a:fillRect/>
          </a:stretch>
        </p:blipFill>
        <p:spPr>
          <a:xfrm>
            <a:off x="1" y="-13649"/>
            <a:ext cx="2680637" cy="6871649"/>
          </a:xfrm>
          <a:prstGeom prst="rect">
            <a:avLst/>
          </a:prstGeom>
        </p:spPr>
      </p:pic>
      <p:pic>
        <p:nvPicPr>
          <p:cNvPr id="17" name="Picture 16" descr="Shape, arrow, circle&#10;&#10;Description automatically generated">
            <a:extLst>
              <a:ext uri="{FF2B5EF4-FFF2-40B4-BE49-F238E27FC236}">
                <a16:creationId xmlns:a16="http://schemas.microsoft.com/office/drawing/2014/main" id="{DE312719-E77E-4A49-A7F8-155AF063D58E}"/>
              </a:ext>
            </a:extLst>
          </p:cNvPr>
          <p:cNvPicPr>
            <a:picLocks noChangeAspect="1"/>
          </p:cNvPicPr>
          <p:nvPr userDrawn="1"/>
        </p:nvPicPr>
        <p:blipFill>
          <a:blip r:embed="rId4"/>
          <a:stretch>
            <a:fillRect/>
          </a:stretch>
        </p:blipFill>
        <p:spPr>
          <a:xfrm flipH="1">
            <a:off x="2217851" y="-16890"/>
            <a:ext cx="2428868" cy="6874889"/>
          </a:xfrm>
          <a:prstGeom prst="rect">
            <a:avLst/>
          </a:prstGeom>
        </p:spPr>
      </p:pic>
      <p:sp>
        <p:nvSpPr>
          <p:cNvPr id="2" name="Rectangle 1">
            <a:extLst>
              <a:ext uri="{FF2B5EF4-FFF2-40B4-BE49-F238E27FC236}">
                <a16:creationId xmlns:a16="http://schemas.microsoft.com/office/drawing/2014/main" id="{929FEA1D-2911-B84D-921B-983406AFCAA3}"/>
              </a:ext>
            </a:extLst>
          </p:cNvPr>
          <p:cNvSpPr/>
          <p:nvPr userDrawn="1"/>
        </p:nvSpPr>
        <p:spPr>
          <a:xfrm>
            <a:off x="540000" y="1369304"/>
            <a:ext cx="2140638" cy="2585323"/>
          </a:xfrm>
          <a:prstGeom prst="rect">
            <a:avLst/>
          </a:prstGeom>
        </p:spPr>
        <p:txBody>
          <a:bodyPr wrap="square">
            <a:spAutoFit/>
          </a:bodyPr>
          <a:lstStyle/>
          <a:p>
            <a:pPr algn="l"/>
            <a:r>
              <a:rPr lang="en-US" baseline="0" dirty="0">
                <a:solidFill>
                  <a:schemeClr val="bg1"/>
                </a:solidFill>
                <a:latin typeface="Arial" panose="020B0604020202020204" pitchFamily="34" charset="0"/>
                <a:cs typeface="Arial" panose="020B0604020202020204" pitchFamily="34" charset="0"/>
              </a:rPr>
              <a:t>SBS inspires all Australians to explore, accept and celebrate our diverse world and in doing so, contribute to an inclusive and cohesive society.</a:t>
            </a:r>
          </a:p>
        </p:txBody>
      </p:sp>
      <p:sp>
        <p:nvSpPr>
          <p:cNvPr id="11" name="TextBox 10">
            <a:extLst>
              <a:ext uri="{FF2B5EF4-FFF2-40B4-BE49-F238E27FC236}">
                <a16:creationId xmlns:a16="http://schemas.microsoft.com/office/drawing/2014/main" id="{998BEBBE-7165-754E-99A0-20BEF23EF628}"/>
              </a:ext>
            </a:extLst>
          </p:cNvPr>
          <p:cNvSpPr txBox="1"/>
          <p:nvPr userDrawn="1"/>
        </p:nvSpPr>
        <p:spPr>
          <a:xfrm>
            <a:off x="540000" y="832461"/>
            <a:ext cx="6866016" cy="461665"/>
          </a:xfrm>
          <a:prstGeom prst="rect">
            <a:avLst/>
          </a:prstGeom>
          <a:noFill/>
        </p:spPr>
        <p:txBody>
          <a:bodyPr wrap="square" rtlCol="0">
            <a:spAutoFit/>
          </a:bodyPr>
          <a:lstStyle/>
          <a:p>
            <a:pPr algn="l"/>
            <a:r>
              <a:rPr lang="en-US" sz="2400" b="1" baseline="0" dirty="0">
                <a:solidFill>
                  <a:schemeClr val="bg1"/>
                </a:solidFill>
                <a:latin typeface="Arial" panose="020B0604020202020204" pitchFamily="34" charset="0"/>
                <a:cs typeface="Arial" panose="020B0604020202020204" pitchFamily="34" charset="0"/>
              </a:rPr>
              <a:t>Our Purpose</a:t>
            </a:r>
            <a:endParaRPr lang="en-US" sz="2400" b="0" i="0" baseline="0" dirty="0">
              <a:solidFill>
                <a:schemeClr val="bg1"/>
              </a:solidFill>
              <a:latin typeface="Arial" panose="020B0604020202020204" pitchFamily="34" charset="0"/>
              <a:cs typeface="Arial" panose="020B0604020202020204" pitchFamily="34" charset="0"/>
            </a:endParaRPr>
          </a:p>
        </p:txBody>
      </p:sp>
      <p:pic>
        <p:nvPicPr>
          <p:cNvPr id="15" name="Picture 14" descr="Logo, company name&#10;&#10;Description automatically generated">
            <a:extLst>
              <a:ext uri="{FF2B5EF4-FFF2-40B4-BE49-F238E27FC236}">
                <a16:creationId xmlns:a16="http://schemas.microsoft.com/office/drawing/2014/main" id="{55AB7D4F-84A8-904B-96CA-40D37243C9B6}"/>
              </a:ext>
            </a:extLst>
          </p:cNvPr>
          <p:cNvPicPr>
            <a:picLocks noChangeAspect="1"/>
          </p:cNvPicPr>
          <p:nvPr userDrawn="1"/>
        </p:nvPicPr>
        <p:blipFill rotWithShape="1">
          <a:blip r:embed="rId5"/>
          <a:srcRect l="-2792" t="-2842" r="-2792" b="-2842"/>
          <a:stretch/>
        </p:blipFill>
        <p:spPr>
          <a:xfrm>
            <a:off x="540000" y="5760000"/>
            <a:ext cx="2098174" cy="589723"/>
          </a:xfrm>
          <a:prstGeom prst="rect">
            <a:avLst/>
          </a:prstGeom>
        </p:spPr>
      </p:pic>
    </p:spTree>
    <p:extLst>
      <p:ext uri="{BB962C8B-B14F-4D97-AF65-F5344CB8AC3E}">
        <p14:creationId xmlns:p14="http://schemas.microsoft.com/office/powerpoint/2010/main" val="137744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igenous Content 2">
    <p:spTree>
      <p:nvGrpSpPr>
        <p:cNvPr id="1" name=""/>
        <p:cNvGrpSpPr/>
        <p:nvPr/>
      </p:nvGrpSpPr>
      <p:grpSpPr>
        <a:xfrm>
          <a:off x="0" y="0"/>
          <a:ext cx="0" cy="0"/>
          <a:chOff x="0" y="0"/>
          <a:chExt cx="0" cy="0"/>
        </a:xfrm>
      </p:grpSpPr>
      <p:pic>
        <p:nvPicPr>
          <p:cNvPr id="20" name="Picture 19" descr="Shape, circle&#10;&#10;Description automatically generated">
            <a:extLst>
              <a:ext uri="{FF2B5EF4-FFF2-40B4-BE49-F238E27FC236}">
                <a16:creationId xmlns:a16="http://schemas.microsoft.com/office/drawing/2014/main" id="{07B8231B-83CF-384B-B9D0-871D82CD8E24}"/>
              </a:ext>
            </a:extLst>
          </p:cNvPr>
          <p:cNvPicPr>
            <a:picLocks noChangeAspect="1"/>
          </p:cNvPicPr>
          <p:nvPr userDrawn="1"/>
        </p:nvPicPr>
        <p:blipFill>
          <a:blip r:embed="rId2"/>
          <a:stretch>
            <a:fillRect/>
          </a:stretch>
        </p:blipFill>
        <p:spPr>
          <a:xfrm>
            <a:off x="7933309" y="-2425"/>
            <a:ext cx="4268681" cy="6883881"/>
          </a:xfrm>
          <a:prstGeom prst="rect">
            <a:avLst/>
          </a:prstGeom>
        </p:spPr>
      </p:pic>
      <p:pic>
        <p:nvPicPr>
          <p:cNvPr id="8" name="Picture 7" descr="Logo, company name&#10;&#10;Description automatically generated">
            <a:extLst>
              <a:ext uri="{FF2B5EF4-FFF2-40B4-BE49-F238E27FC236}">
                <a16:creationId xmlns:a16="http://schemas.microsoft.com/office/drawing/2014/main" id="{79629DAF-1941-8746-B34F-A0FEDFC42F5A}"/>
              </a:ext>
            </a:extLst>
          </p:cNvPr>
          <p:cNvPicPr>
            <a:picLocks noChangeAspect="1"/>
          </p:cNvPicPr>
          <p:nvPr userDrawn="1"/>
        </p:nvPicPr>
        <p:blipFill>
          <a:blip r:embed="rId3"/>
          <a:stretch>
            <a:fillRect/>
          </a:stretch>
        </p:blipFill>
        <p:spPr>
          <a:xfrm>
            <a:off x="540000" y="540000"/>
            <a:ext cx="2087056" cy="558166"/>
          </a:xfrm>
          <a:prstGeom prst="rect">
            <a:avLst/>
          </a:prstGeom>
        </p:spPr>
      </p:pic>
      <p:pic>
        <p:nvPicPr>
          <p:cNvPr id="9" name="Picture 8" descr="Logo&#10;&#10;Description automatically generated">
            <a:extLst>
              <a:ext uri="{FF2B5EF4-FFF2-40B4-BE49-F238E27FC236}">
                <a16:creationId xmlns:a16="http://schemas.microsoft.com/office/drawing/2014/main" id="{CB55A523-8379-7C49-ADF6-27FF838B36DD}"/>
              </a:ext>
            </a:extLst>
          </p:cNvPr>
          <p:cNvPicPr>
            <a:picLocks noChangeAspect="1"/>
          </p:cNvPicPr>
          <p:nvPr userDrawn="1"/>
        </p:nvPicPr>
        <p:blipFill>
          <a:blip r:embed="rId4"/>
          <a:stretch>
            <a:fillRect/>
          </a:stretch>
        </p:blipFill>
        <p:spPr>
          <a:xfrm>
            <a:off x="540000" y="5760000"/>
            <a:ext cx="1985893" cy="558166"/>
          </a:xfrm>
          <a:prstGeom prst="rect">
            <a:avLst/>
          </a:prstGeom>
        </p:spPr>
      </p:pic>
    </p:spTree>
    <p:extLst>
      <p:ext uri="{BB962C8B-B14F-4D97-AF65-F5344CB8AC3E}">
        <p14:creationId xmlns:p14="http://schemas.microsoft.com/office/powerpoint/2010/main" val="39059467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igenous Content 1">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042F8A42-5C95-FD48-99C6-32952787DA86}"/>
              </a:ext>
            </a:extLst>
          </p:cNvPr>
          <p:cNvPicPr preferRelativeResize="0">
            <a:picLocks/>
          </p:cNvPicPr>
          <p:nvPr userDrawn="1"/>
        </p:nvPicPr>
        <p:blipFill>
          <a:blip r:embed="rId2"/>
          <a:stretch>
            <a:fillRect/>
          </a:stretch>
        </p:blipFill>
        <p:spPr>
          <a:xfrm>
            <a:off x="0" y="2"/>
            <a:ext cx="12193200" cy="6858000"/>
          </a:xfrm>
          <a:prstGeom prst="rect">
            <a:avLst/>
          </a:prstGeom>
        </p:spPr>
      </p:pic>
      <p:pic>
        <p:nvPicPr>
          <p:cNvPr id="3" name="Picture 2" descr="Logo, company name&#10;&#10;Description automatically generated">
            <a:extLst>
              <a:ext uri="{FF2B5EF4-FFF2-40B4-BE49-F238E27FC236}">
                <a16:creationId xmlns:a16="http://schemas.microsoft.com/office/drawing/2014/main" id="{9BC9CBDE-5413-C64F-8C4D-A0985E7CD578}"/>
              </a:ext>
            </a:extLst>
          </p:cNvPr>
          <p:cNvPicPr>
            <a:picLocks noChangeAspect="1"/>
          </p:cNvPicPr>
          <p:nvPr userDrawn="1"/>
        </p:nvPicPr>
        <p:blipFill>
          <a:blip r:embed="rId3"/>
          <a:stretch>
            <a:fillRect/>
          </a:stretch>
        </p:blipFill>
        <p:spPr>
          <a:xfrm>
            <a:off x="540000" y="540000"/>
            <a:ext cx="2087056" cy="558166"/>
          </a:xfrm>
          <a:prstGeom prst="rect">
            <a:avLst/>
          </a:prstGeom>
        </p:spPr>
      </p:pic>
      <p:pic>
        <p:nvPicPr>
          <p:cNvPr id="10" name="Picture 9" descr="Logo&#10;&#10;Description automatically generated">
            <a:extLst>
              <a:ext uri="{FF2B5EF4-FFF2-40B4-BE49-F238E27FC236}">
                <a16:creationId xmlns:a16="http://schemas.microsoft.com/office/drawing/2014/main" id="{7D5E8278-7AE3-8F42-9809-60400A1CD43B}"/>
              </a:ext>
            </a:extLst>
          </p:cNvPr>
          <p:cNvPicPr>
            <a:picLocks noChangeAspect="1"/>
          </p:cNvPicPr>
          <p:nvPr userDrawn="1"/>
        </p:nvPicPr>
        <p:blipFill>
          <a:blip r:embed="rId4"/>
          <a:stretch>
            <a:fillRect/>
          </a:stretch>
        </p:blipFill>
        <p:spPr>
          <a:xfrm>
            <a:off x="540000" y="5760000"/>
            <a:ext cx="1985893" cy="558166"/>
          </a:xfrm>
          <a:prstGeom prst="rect">
            <a:avLst/>
          </a:prstGeom>
        </p:spPr>
      </p:pic>
    </p:spTree>
    <p:extLst>
      <p:ext uri="{BB962C8B-B14F-4D97-AF65-F5344CB8AC3E}">
        <p14:creationId xmlns:p14="http://schemas.microsoft.com/office/powerpoint/2010/main" val="741811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ITLE SLIDE - CULTURE_2">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D010FDE3-45B6-DD40-A152-77F2F0C10BC5}"/>
              </a:ext>
            </a:extLst>
          </p:cNvPr>
          <p:cNvPicPr>
            <a:picLocks noChangeAspect="1"/>
          </p:cNvPicPr>
          <p:nvPr userDrawn="1"/>
        </p:nvPicPr>
        <p:blipFill rotWithShape="1">
          <a:blip r:embed="rId2"/>
          <a:srcRect l="11435" r="1"/>
          <a:stretch/>
        </p:blipFill>
        <p:spPr>
          <a:xfrm flipH="1">
            <a:off x="1382736" y="0"/>
            <a:ext cx="10809264" cy="6858000"/>
          </a:xfrm>
          <a:prstGeom prst="rect">
            <a:avLst/>
          </a:prstGeom>
        </p:spPr>
      </p:pic>
      <p:pic>
        <p:nvPicPr>
          <p:cNvPr id="7" name="Picture 6" descr="Logo&#10;&#10;Description automatically generated">
            <a:extLst>
              <a:ext uri="{FF2B5EF4-FFF2-40B4-BE49-F238E27FC236}">
                <a16:creationId xmlns:a16="http://schemas.microsoft.com/office/drawing/2014/main" id="{AB3044C9-2460-8340-9783-6A389A10D60E}"/>
              </a:ext>
            </a:extLst>
          </p:cNvPr>
          <p:cNvPicPr>
            <a:picLocks noChangeAspect="1"/>
          </p:cNvPicPr>
          <p:nvPr userDrawn="1"/>
        </p:nvPicPr>
        <p:blipFill>
          <a:blip r:embed="rId3"/>
          <a:stretch>
            <a:fillRect/>
          </a:stretch>
        </p:blipFill>
        <p:spPr>
          <a:xfrm>
            <a:off x="540000" y="5760000"/>
            <a:ext cx="1985893" cy="558166"/>
          </a:xfrm>
          <a:prstGeom prst="rect">
            <a:avLst/>
          </a:prstGeom>
        </p:spPr>
      </p:pic>
      <p:pic>
        <p:nvPicPr>
          <p:cNvPr id="3" name="Picture 2" descr="Chart&#10;&#10;Description automatically generated with low confidence">
            <a:extLst>
              <a:ext uri="{FF2B5EF4-FFF2-40B4-BE49-F238E27FC236}">
                <a16:creationId xmlns:a16="http://schemas.microsoft.com/office/drawing/2014/main" id="{161410EB-5C5D-D041-8E47-659A0BE9980A}"/>
              </a:ext>
            </a:extLst>
          </p:cNvPr>
          <p:cNvPicPr>
            <a:picLocks noChangeAspect="1"/>
          </p:cNvPicPr>
          <p:nvPr userDrawn="1"/>
        </p:nvPicPr>
        <p:blipFill rotWithShape="1">
          <a:blip r:embed="rId4"/>
          <a:srcRect l="5004" t="2189" r="4146" b="7871"/>
          <a:stretch/>
        </p:blipFill>
        <p:spPr>
          <a:xfrm>
            <a:off x="5418161" y="411570"/>
            <a:ext cx="6596418" cy="6034859"/>
          </a:xfrm>
          <a:prstGeom prst="rect">
            <a:avLst/>
          </a:prstGeom>
        </p:spPr>
      </p:pic>
    </p:spTree>
    <p:extLst>
      <p:ext uri="{BB962C8B-B14F-4D97-AF65-F5344CB8AC3E}">
        <p14:creationId xmlns:p14="http://schemas.microsoft.com/office/powerpoint/2010/main" val="3620551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QUOTE SLIDE - CULTUR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0041D270-8C1B-6A42-9791-65829DA21275}"/>
              </a:ext>
            </a:extLst>
          </p:cNvPr>
          <p:cNvPicPr>
            <a:picLocks noChangeAspect="1"/>
          </p:cNvPicPr>
          <p:nvPr userDrawn="1"/>
        </p:nvPicPr>
        <p:blipFill>
          <a:blip r:embed="rId2"/>
          <a:stretch>
            <a:fillRect/>
          </a:stretch>
        </p:blipFill>
        <p:spPr>
          <a:xfrm>
            <a:off x="10515" y="9453"/>
            <a:ext cx="12175195" cy="6848547"/>
          </a:xfrm>
          <a:prstGeom prst="rect">
            <a:avLst/>
          </a:prstGeom>
        </p:spPr>
      </p:pic>
      <p:pic>
        <p:nvPicPr>
          <p:cNvPr id="4" name="Picture 3" descr="A group of people posing for a photo&#10;&#10;Description automatically generated">
            <a:extLst>
              <a:ext uri="{FF2B5EF4-FFF2-40B4-BE49-F238E27FC236}">
                <a16:creationId xmlns:a16="http://schemas.microsoft.com/office/drawing/2014/main" id="{F246BA60-9586-9F48-845D-2D9C9A8E42C5}"/>
              </a:ext>
            </a:extLst>
          </p:cNvPr>
          <p:cNvPicPr>
            <a:picLocks noChangeAspect="1"/>
          </p:cNvPicPr>
          <p:nvPr userDrawn="1"/>
        </p:nvPicPr>
        <p:blipFill rotWithShape="1">
          <a:blip r:embed="rId3"/>
          <a:srcRect l="12624" t="2548" r="19100" b="-2548"/>
          <a:stretch/>
        </p:blipFill>
        <p:spPr>
          <a:xfrm flipH="1">
            <a:off x="3549449" y="-4885"/>
            <a:ext cx="8632140" cy="7016744"/>
          </a:xfrm>
          <a:prstGeom prst="rect">
            <a:avLst/>
          </a:prstGeom>
        </p:spPr>
      </p:pic>
      <p:pic>
        <p:nvPicPr>
          <p:cNvPr id="20" name="Picture 19" descr="Shape, arrow, circle&#10;&#10;Description automatically generated">
            <a:extLst>
              <a:ext uri="{FF2B5EF4-FFF2-40B4-BE49-F238E27FC236}">
                <a16:creationId xmlns:a16="http://schemas.microsoft.com/office/drawing/2014/main" id="{03072857-E7FB-CF45-91C1-5E0F67D8BCB9}"/>
              </a:ext>
            </a:extLst>
          </p:cNvPr>
          <p:cNvPicPr>
            <a:picLocks noChangeAspect="1"/>
          </p:cNvPicPr>
          <p:nvPr userDrawn="1"/>
        </p:nvPicPr>
        <p:blipFill>
          <a:blip r:embed="rId4"/>
          <a:stretch>
            <a:fillRect/>
          </a:stretch>
        </p:blipFill>
        <p:spPr>
          <a:xfrm flipH="1">
            <a:off x="3052180" y="-4196"/>
            <a:ext cx="2399492" cy="6848548"/>
          </a:xfrm>
          <a:prstGeom prst="rect">
            <a:avLst/>
          </a:prstGeom>
        </p:spPr>
      </p:pic>
      <p:sp>
        <p:nvSpPr>
          <p:cNvPr id="9" name="TextBox 8">
            <a:extLst>
              <a:ext uri="{FF2B5EF4-FFF2-40B4-BE49-F238E27FC236}">
                <a16:creationId xmlns:a16="http://schemas.microsoft.com/office/drawing/2014/main" id="{96AEAE33-4E35-874A-8A01-D4AAE78D9DD0}"/>
              </a:ext>
            </a:extLst>
          </p:cNvPr>
          <p:cNvSpPr txBox="1"/>
          <p:nvPr userDrawn="1"/>
        </p:nvSpPr>
        <p:spPr>
          <a:xfrm>
            <a:off x="540000" y="903349"/>
            <a:ext cx="2710541" cy="1600438"/>
          </a:xfrm>
          <a:prstGeom prst="rect">
            <a:avLst/>
          </a:prstGeom>
          <a:noFill/>
        </p:spPr>
        <p:txBody>
          <a:bodyPr wrap="square" rtlCol="0">
            <a:spAutoFit/>
          </a:bodyPr>
          <a:lstStyle/>
          <a:p>
            <a:r>
              <a:rPr lang="en-US" sz="2000" b="1" i="0" baseline="0" dirty="0">
                <a:solidFill>
                  <a:schemeClr val="bg1"/>
                </a:solidFill>
                <a:latin typeface="Arial" panose="020B0604020202020204" pitchFamily="34" charset="0"/>
                <a:cs typeface="Arial" panose="020B0604020202020204" pitchFamily="34" charset="0"/>
              </a:rPr>
              <a:t>“No culture can live if it attempts to be exclusive.” </a:t>
            </a:r>
          </a:p>
          <a:p>
            <a:endParaRPr lang="en-US" sz="2000" b="1" i="0" baseline="0" dirty="0">
              <a:solidFill>
                <a:schemeClr val="bg1"/>
              </a:solidFill>
              <a:latin typeface="Arial" panose="020B0604020202020204" pitchFamily="34" charset="0"/>
              <a:cs typeface="Arial" panose="020B0604020202020204" pitchFamily="34" charset="0"/>
            </a:endParaRPr>
          </a:p>
          <a:p>
            <a:pPr algn="l"/>
            <a:r>
              <a:rPr lang="en-US" sz="1800" b="0" i="0" baseline="0" dirty="0">
                <a:solidFill>
                  <a:schemeClr val="bg1"/>
                </a:solidFill>
                <a:latin typeface="Arial" panose="020B0604020202020204" pitchFamily="34" charset="0"/>
                <a:cs typeface="Arial" panose="020B0604020202020204" pitchFamily="34" charset="0"/>
              </a:rPr>
              <a:t>- Mahatma Gandh</a:t>
            </a:r>
            <a:r>
              <a:rPr lang="en-US" sz="1800" b="0" i="0" baseline="0" dirty="0">
                <a:solidFill>
                  <a:schemeClr val="bg1"/>
                </a:solidFill>
                <a:latin typeface="Montserrat Light" pitchFamily="2" charset="77"/>
              </a:rPr>
              <a:t>i</a:t>
            </a:r>
          </a:p>
        </p:txBody>
      </p:sp>
      <p:pic>
        <p:nvPicPr>
          <p:cNvPr id="7" name="Picture 6" descr="Logo, company name&#10;&#10;Description automatically generated">
            <a:extLst>
              <a:ext uri="{FF2B5EF4-FFF2-40B4-BE49-F238E27FC236}">
                <a16:creationId xmlns:a16="http://schemas.microsoft.com/office/drawing/2014/main" id="{233B924F-1112-C449-9A3D-340972481983}"/>
              </a:ext>
            </a:extLst>
          </p:cNvPr>
          <p:cNvPicPr>
            <a:picLocks noChangeAspect="1"/>
          </p:cNvPicPr>
          <p:nvPr userDrawn="1"/>
        </p:nvPicPr>
        <p:blipFill rotWithShape="1">
          <a:blip r:embed="rId5"/>
          <a:srcRect l="-2792" t="-2842" r="-2792" b="-2842"/>
          <a:stretch/>
        </p:blipFill>
        <p:spPr>
          <a:xfrm>
            <a:off x="540000" y="5760000"/>
            <a:ext cx="2098174" cy="589723"/>
          </a:xfrm>
          <a:prstGeom prst="rect">
            <a:avLst/>
          </a:prstGeom>
        </p:spPr>
      </p:pic>
    </p:spTree>
    <p:extLst>
      <p:ext uri="{BB962C8B-B14F-4D97-AF65-F5344CB8AC3E}">
        <p14:creationId xmlns:p14="http://schemas.microsoft.com/office/powerpoint/2010/main" val="2840689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LTURE CONTENT 2">
    <p:spTree>
      <p:nvGrpSpPr>
        <p:cNvPr id="1" name=""/>
        <p:cNvGrpSpPr/>
        <p:nvPr/>
      </p:nvGrpSpPr>
      <p:grpSpPr>
        <a:xfrm>
          <a:off x="0" y="0"/>
          <a:ext cx="0" cy="0"/>
          <a:chOff x="0" y="0"/>
          <a:chExt cx="0" cy="0"/>
        </a:xfrm>
      </p:grpSpPr>
      <p:pic>
        <p:nvPicPr>
          <p:cNvPr id="20" name="Picture 19" descr="Shape, circle&#10;&#10;Description automatically generated">
            <a:extLst>
              <a:ext uri="{FF2B5EF4-FFF2-40B4-BE49-F238E27FC236}">
                <a16:creationId xmlns:a16="http://schemas.microsoft.com/office/drawing/2014/main" id="{07B8231B-83CF-384B-B9D0-871D82CD8E24}"/>
              </a:ext>
            </a:extLst>
          </p:cNvPr>
          <p:cNvPicPr>
            <a:picLocks noChangeAspect="1"/>
          </p:cNvPicPr>
          <p:nvPr userDrawn="1"/>
        </p:nvPicPr>
        <p:blipFill>
          <a:blip r:embed="rId2"/>
          <a:stretch>
            <a:fillRect/>
          </a:stretch>
        </p:blipFill>
        <p:spPr>
          <a:xfrm>
            <a:off x="7933309" y="-2425"/>
            <a:ext cx="4268681" cy="6883881"/>
          </a:xfrm>
          <a:prstGeom prst="rect">
            <a:avLst/>
          </a:prstGeom>
        </p:spPr>
      </p:pic>
      <p:pic>
        <p:nvPicPr>
          <p:cNvPr id="8" name="Picture 7" descr="Logo&#10;&#10;Description automatically generated">
            <a:extLst>
              <a:ext uri="{FF2B5EF4-FFF2-40B4-BE49-F238E27FC236}">
                <a16:creationId xmlns:a16="http://schemas.microsoft.com/office/drawing/2014/main" id="{14A3D4E4-4E62-0C4D-AE8D-DE33C2E94281}"/>
              </a:ext>
            </a:extLst>
          </p:cNvPr>
          <p:cNvPicPr>
            <a:picLocks noChangeAspect="1"/>
          </p:cNvPicPr>
          <p:nvPr userDrawn="1"/>
        </p:nvPicPr>
        <p:blipFill>
          <a:blip r:embed="rId3"/>
          <a:stretch>
            <a:fillRect/>
          </a:stretch>
        </p:blipFill>
        <p:spPr>
          <a:xfrm>
            <a:off x="540000" y="5760000"/>
            <a:ext cx="1985893" cy="558166"/>
          </a:xfrm>
          <a:prstGeom prst="rect">
            <a:avLst/>
          </a:prstGeom>
        </p:spPr>
      </p:pic>
      <p:pic>
        <p:nvPicPr>
          <p:cNvPr id="9" name="Picture 8" descr="Logo&#10;&#10;Description automatically generated">
            <a:extLst>
              <a:ext uri="{FF2B5EF4-FFF2-40B4-BE49-F238E27FC236}">
                <a16:creationId xmlns:a16="http://schemas.microsoft.com/office/drawing/2014/main" id="{0CA2B250-23E0-EE4B-8374-C66EBC1414D9}"/>
              </a:ext>
            </a:extLst>
          </p:cNvPr>
          <p:cNvPicPr>
            <a:picLocks noChangeAspect="1"/>
          </p:cNvPicPr>
          <p:nvPr userDrawn="1"/>
        </p:nvPicPr>
        <p:blipFill>
          <a:blip r:embed="rId4"/>
          <a:stretch>
            <a:fillRect/>
          </a:stretch>
        </p:blipFill>
        <p:spPr>
          <a:xfrm>
            <a:off x="540000" y="540000"/>
            <a:ext cx="1755285" cy="625916"/>
          </a:xfrm>
          <a:prstGeom prst="rect">
            <a:avLst/>
          </a:prstGeom>
        </p:spPr>
      </p:pic>
    </p:spTree>
    <p:extLst>
      <p:ext uri="{BB962C8B-B14F-4D97-AF65-F5344CB8AC3E}">
        <p14:creationId xmlns:p14="http://schemas.microsoft.com/office/powerpoint/2010/main" val="2878693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lture CONTENT 1">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042F8A42-5C95-FD48-99C6-32952787DA86}"/>
              </a:ext>
            </a:extLst>
          </p:cNvPr>
          <p:cNvPicPr>
            <a:picLocks noChangeAspect="1"/>
          </p:cNvPicPr>
          <p:nvPr userDrawn="1"/>
        </p:nvPicPr>
        <p:blipFill>
          <a:blip r:embed="rId2"/>
          <a:stretch>
            <a:fillRect/>
          </a:stretch>
        </p:blipFill>
        <p:spPr>
          <a:xfrm>
            <a:off x="23332" y="1"/>
            <a:ext cx="12212168" cy="6858000"/>
          </a:xfrm>
          <a:prstGeom prst="rect">
            <a:avLst/>
          </a:prstGeom>
        </p:spPr>
      </p:pic>
      <p:pic>
        <p:nvPicPr>
          <p:cNvPr id="7" name="Picture 6" descr="Logo&#10;&#10;Description automatically generated">
            <a:extLst>
              <a:ext uri="{FF2B5EF4-FFF2-40B4-BE49-F238E27FC236}">
                <a16:creationId xmlns:a16="http://schemas.microsoft.com/office/drawing/2014/main" id="{C7C72190-E4EA-B54E-8E11-459B8746956C}"/>
              </a:ext>
            </a:extLst>
          </p:cNvPr>
          <p:cNvPicPr>
            <a:picLocks noChangeAspect="1"/>
          </p:cNvPicPr>
          <p:nvPr userDrawn="1"/>
        </p:nvPicPr>
        <p:blipFill>
          <a:blip r:embed="rId3"/>
          <a:stretch>
            <a:fillRect/>
          </a:stretch>
        </p:blipFill>
        <p:spPr>
          <a:xfrm>
            <a:off x="540000" y="540000"/>
            <a:ext cx="1755285" cy="625916"/>
          </a:xfrm>
          <a:prstGeom prst="rect">
            <a:avLst/>
          </a:prstGeom>
        </p:spPr>
      </p:pic>
      <p:pic>
        <p:nvPicPr>
          <p:cNvPr id="11" name="Picture 10" descr="Logo&#10;&#10;Description automatically generated">
            <a:extLst>
              <a:ext uri="{FF2B5EF4-FFF2-40B4-BE49-F238E27FC236}">
                <a16:creationId xmlns:a16="http://schemas.microsoft.com/office/drawing/2014/main" id="{8364BC56-1DFA-0B40-8427-BB497BB7F11E}"/>
              </a:ext>
            </a:extLst>
          </p:cNvPr>
          <p:cNvPicPr>
            <a:picLocks noChangeAspect="1"/>
          </p:cNvPicPr>
          <p:nvPr userDrawn="1"/>
        </p:nvPicPr>
        <p:blipFill>
          <a:blip r:embed="rId4"/>
          <a:stretch>
            <a:fillRect/>
          </a:stretch>
        </p:blipFill>
        <p:spPr>
          <a:xfrm>
            <a:off x="540000" y="5760000"/>
            <a:ext cx="1985893" cy="558166"/>
          </a:xfrm>
          <a:prstGeom prst="rect">
            <a:avLst/>
          </a:prstGeom>
        </p:spPr>
      </p:pic>
    </p:spTree>
    <p:extLst>
      <p:ext uri="{BB962C8B-B14F-4D97-AF65-F5344CB8AC3E}">
        <p14:creationId xmlns:p14="http://schemas.microsoft.com/office/powerpoint/2010/main" val="254877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LTURE CONTENT 3">
    <p:spTree>
      <p:nvGrpSpPr>
        <p:cNvPr id="1" name=""/>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B5FC25C6-BAE3-6740-ADFF-3308647E4F88}"/>
              </a:ext>
            </a:extLst>
          </p:cNvPr>
          <p:cNvPicPr>
            <a:picLocks noChangeAspect="1"/>
          </p:cNvPicPr>
          <p:nvPr userDrawn="1"/>
        </p:nvPicPr>
        <p:blipFill>
          <a:blip r:embed="rId2"/>
          <a:stretch>
            <a:fillRect/>
          </a:stretch>
        </p:blipFill>
        <p:spPr>
          <a:xfrm>
            <a:off x="0" y="20188"/>
            <a:ext cx="12192000" cy="6852802"/>
          </a:xfrm>
          <a:prstGeom prst="rect">
            <a:avLst/>
          </a:prstGeom>
        </p:spPr>
      </p:pic>
      <p:pic>
        <p:nvPicPr>
          <p:cNvPr id="6" name="Picture 5" descr="Logo, company name&#10;&#10;Description automatically generated">
            <a:extLst>
              <a:ext uri="{FF2B5EF4-FFF2-40B4-BE49-F238E27FC236}">
                <a16:creationId xmlns:a16="http://schemas.microsoft.com/office/drawing/2014/main" id="{78D609CA-11B4-9343-8342-D9759853A5FB}"/>
              </a:ext>
            </a:extLst>
          </p:cNvPr>
          <p:cNvPicPr>
            <a:picLocks noChangeAspect="1"/>
          </p:cNvPicPr>
          <p:nvPr userDrawn="1"/>
        </p:nvPicPr>
        <p:blipFill rotWithShape="1">
          <a:blip r:embed="rId3"/>
          <a:srcRect l="-2792" t="-2842" r="-2792" b="-2842"/>
          <a:stretch/>
        </p:blipFill>
        <p:spPr>
          <a:xfrm>
            <a:off x="540000" y="5760000"/>
            <a:ext cx="2098174" cy="589723"/>
          </a:xfrm>
          <a:prstGeom prst="rect">
            <a:avLst/>
          </a:prstGeom>
        </p:spPr>
      </p:pic>
      <p:pic>
        <p:nvPicPr>
          <p:cNvPr id="7" name="Picture 6" descr="Logo&#10;&#10;Description automatically generated">
            <a:extLst>
              <a:ext uri="{FF2B5EF4-FFF2-40B4-BE49-F238E27FC236}">
                <a16:creationId xmlns:a16="http://schemas.microsoft.com/office/drawing/2014/main" id="{F4CF2BE1-D2FF-7A44-BC17-3B01BA8C3A56}"/>
              </a:ext>
            </a:extLst>
          </p:cNvPr>
          <p:cNvPicPr>
            <a:picLocks noChangeAspect="1"/>
          </p:cNvPicPr>
          <p:nvPr userDrawn="1"/>
        </p:nvPicPr>
        <p:blipFill>
          <a:blip r:embed="rId4"/>
          <a:stretch>
            <a:fillRect/>
          </a:stretch>
        </p:blipFill>
        <p:spPr>
          <a:xfrm>
            <a:off x="540000" y="540000"/>
            <a:ext cx="1755285" cy="625916"/>
          </a:xfrm>
          <a:prstGeom prst="rect">
            <a:avLst/>
          </a:prstGeom>
        </p:spPr>
      </p:pic>
    </p:spTree>
    <p:extLst>
      <p:ext uri="{BB962C8B-B14F-4D97-AF65-F5344CB8AC3E}">
        <p14:creationId xmlns:p14="http://schemas.microsoft.com/office/powerpoint/2010/main" val="1683871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LGBTIQ+ Title Slide">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D010FDE3-45B6-DD40-A152-77F2F0C10BC5}"/>
              </a:ext>
            </a:extLst>
          </p:cNvPr>
          <p:cNvPicPr>
            <a:picLocks noChangeAspect="1"/>
          </p:cNvPicPr>
          <p:nvPr userDrawn="1"/>
        </p:nvPicPr>
        <p:blipFill rotWithShape="1">
          <a:blip r:embed="rId2"/>
          <a:srcRect l="11435" r="1"/>
          <a:stretch/>
        </p:blipFill>
        <p:spPr>
          <a:xfrm flipH="1">
            <a:off x="1382736" y="0"/>
            <a:ext cx="10809264" cy="6858000"/>
          </a:xfrm>
          <a:prstGeom prst="rect">
            <a:avLst/>
          </a:prstGeom>
        </p:spPr>
      </p:pic>
      <p:pic>
        <p:nvPicPr>
          <p:cNvPr id="7" name="Picture 6" descr="Logo&#10;&#10;Description automatically generated">
            <a:extLst>
              <a:ext uri="{FF2B5EF4-FFF2-40B4-BE49-F238E27FC236}">
                <a16:creationId xmlns:a16="http://schemas.microsoft.com/office/drawing/2014/main" id="{F8D3EB0A-5629-1348-896D-3EE195009E2A}"/>
              </a:ext>
            </a:extLst>
          </p:cNvPr>
          <p:cNvPicPr>
            <a:picLocks noChangeAspect="1"/>
          </p:cNvPicPr>
          <p:nvPr userDrawn="1"/>
        </p:nvPicPr>
        <p:blipFill>
          <a:blip r:embed="rId3"/>
          <a:stretch>
            <a:fillRect/>
          </a:stretch>
        </p:blipFill>
        <p:spPr>
          <a:xfrm>
            <a:off x="540000" y="5760000"/>
            <a:ext cx="1985893" cy="558166"/>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107B0B5E-8A93-DF43-92D4-AE1D0E722FC1}"/>
              </a:ext>
            </a:extLst>
          </p:cNvPr>
          <p:cNvPicPr>
            <a:picLocks noChangeAspect="1"/>
          </p:cNvPicPr>
          <p:nvPr userDrawn="1"/>
        </p:nvPicPr>
        <p:blipFill rotWithShape="1">
          <a:blip r:embed="rId4"/>
          <a:srcRect t="2388" r="4972"/>
          <a:stretch/>
        </p:blipFill>
        <p:spPr>
          <a:xfrm>
            <a:off x="5610267" y="614152"/>
            <a:ext cx="6277398" cy="5851477"/>
          </a:xfrm>
          <a:prstGeom prst="rect">
            <a:avLst/>
          </a:prstGeom>
        </p:spPr>
      </p:pic>
    </p:spTree>
    <p:extLst>
      <p:ext uri="{BB962C8B-B14F-4D97-AF65-F5344CB8AC3E}">
        <p14:creationId xmlns:p14="http://schemas.microsoft.com/office/powerpoint/2010/main" val="399747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GBTIQ+ Quote Slid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0041D270-8C1B-6A42-9791-65829DA21275}"/>
              </a:ext>
            </a:extLst>
          </p:cNvPr>
          <p:cNvPicPr>
            <a:picLocks noChangeAspect="1"/>
          </p:cNvPicPr>
          <p:nvPr userDrawn="1"/>
        </p:nvPicPr>
        <p:blipFill>
          <a:blip r:embed="rId2"/>
          <a:stretch>
            <a:fillRect/>
          </a:stretch>
        </p:blipFill>
        <p:spPr>
          <a:xfrm>
            <a:off x="0" y="0"/>
            <a:ext cx="12193200" cy="6858675"/>
          </a:xfrm>
          <a:prstGeom prst="rect">
            <a:avLst/>
          </a:prstGeom>
        </p:spPr>
      </p:pic>
      <p:pic>
        <p:nvPicPr>
          <p:cNvPr id="7" name="Picture 6" descr="A crowd of people holding flags&#10;&#10;Description automatically generated with medium confidence">
            <a:extLst>
              <a:ext uri="{FF2B5EF4-FFF2-40B4-BE49-F238E27FC236}">
                <a16:creationId xmlns:a16="http://schemas.microsoft.com/office/drawing/2014/main" id="{228A3290-8A6C-BE49-B276-D9F54F268A81}"/>
              </a:ext>
            </a:extLst>
          </p:cNvPr>
          <p:cNvPicPr>
            <a:picLocks noChangeAspect="1"/>
          </p:cNvPicPr>
          <p:nvPr userDrawn="1"/>
        </p:nvPicPr>
        <p:blipFill rotWithShape="1">
          <a:blip r:embed="rId3"/>
          <a:srcRect l="14552" t="7686"/>
          <a:stretch/>
        </p:blipFill>
        <p:spPr>
          <a:xfrm>
            <a:off x="3238576" y="-8829"/>
            <a:ext cx="8956663" cy="6860503"/>
          </a:xfrm>
          <a:prstGeom prst="rect">
            <a:avLst/>
          </a:prstGeom>
        </p:spPr>
      </p:pic>
      <p:pic>
        <p:nvPicPr>
          <p:cNvPr id="20" name="Picture 19" descr="Shape, arrow, circle&#10;&#10;Description automatically generated">
            <a:extLst>
              <a:ext uri="{FF2B5EF4-FFF2-40B4-BE49-F238E27FC236}">
                <a16:creationId xmlns:a16="http://schemas.microsoft.com/office/drawing/2014/main" id="{03072857-E7FB-CF45-91C1-5E0F67D8BCB9}"/>
              </a:ext>
            </a:extLst>
          </p:cNvPr>
          <p:cNvPicPr>
            <a:picLocks noChangeAspect="1"/>
          </p:cNvPicPr>
          <p:nvPr userDrawn="1"/>
        </p:nvPicPr>
        <p:blipFill>
          <a:blip r:embed="rId4"/>
          <a:stretch>
            <a:fillRect/>
          </a:stretch>
        </p:blipFill>
        <p:spPr>
          <a:xfrm flipH="1">
            <a:off x="3197632" y="304"/>
            <a:ext cx="2412583" cy="6860504"/>
          </a:xfrm>
          <a:prstGeom prst="rect">
            <a:avLst/>
          </a:prstGeom>
        </p:spPr>
      </p:pic>
      <p:sp>
        <p:nvSpPr>
          <p:cNvPr id="10" name="TextBox 9">
            <a:extLst>
              <a:ext uri="{FF2B5EF4-FFF2-40B4-BE49-F238E27FC236}">
                <a16:creationId xmlns:a16="http://schemas.microsoft.com/office/drawing/2014/main" id="{A9FF6FBC-4B95-3E42-B0FD-0F7013EC65DD}"/>
              </a:ext>
            </a:extLst>
          </p:cNvPr>
          <p:cNvSpPr txBox="1"/>
          <p:nvPr userDrawn="1"/>
        </p:nvSpPr>
        <p:spPr>
          <a:xfrm>
            <a:off x="540000" y="803550"/>
            <a:ext cx="3212850" cy="2462213"/>
          </a:xfrm>
          <a:prstGeom prst="rect">
            <a:avLst/>
          </a:prstGeom>
          <a:noFill/>
        </p:spPr>
        <p:txBody>
          <a:bodyPr wrap="square" rtlCol="0">
            <a:spAutoFit/>
          </a:bodyPr>
          <a:lstStyle/>
          <a:p>
            <a:r>
              <a:rPr lang="en-US" sz="2000" b="1" i="0" baseline="0" dirty="0">
                <a:solidFill>
                  <a:schemeClr val="bg1"/>
                </a:solidFill>
                <a:latin typeface="Arial" panose="020B0604020202020204" pitchFamily="34" charset="0"/>
                <a:cs typeface="Arial" panose="020B0604020202020204" pitchFamily="34" charset="0"/>
              </a:rPr>
              <a:t>“Openness may not completely disarm prejudice, but it’s a good place to start.”</a:t>
            </a:r>
          </a:p>
          <a:p>
            <a:endParaRPr lang="en-US" sz="2000" b="1" i="0" baseline="0" dirty="0">
              <a:solidFill>
                <a:schemeClr val="bg1"/>
              </a:solidFill>
              <a:latin typeface="Arial" panose="020B0604020202020204" pitchFamily="34" charset="0"/>
              <a:cs typeface="Arial" panose="020B0604020202020204" pitchFamily="34" charset="0"/>
            </a:endParaRPr>
          </a:p>
          <a:p>
            <a:pPr algn="l"/>
            <a:r>
              <a:rPr lang="en-US" sz="1800" b="0" i="0" baseline="0" dirty="0">
                <a:solidFill>
                  <a:schemeClr val="bg1"/>
                </a:solidFill>
                <a:latin typeface="Arial" panose="020B0604020202020204" pitchFamily="34" charset="0"/>
                <a:cs typeface="Arial" panose="020B0604020202020204" pitchFamily="34" charset="0"/>
              </a:rPr>
              <a:t>- Jason Collins</a:t>
            </a:r>
          </a:p>
          <a:p>
            <a:pPr algn="l"/>
            <a:r>
              <a:rPr lang="en-US" sz="1800" b="0" i="0" baseline="0" dirty="0">
                <a:solidFill>
                  <a:schemeClr val="bg1"/>
                </a:solidFill>
                <a:latin typeface="Arial" panose="020B0604020202020204" pitchFamily="34" charset="0"/>
                <a:cs typeface="Arial" panose="020B0604020202020204" pitchFamily="34" charset="0"/>
              </a:rPr>
              <a:t>The first openly gay </a:t>
            </a:r>
          </a:p>
          <a:p>
            <a:pPr algn="l"/>
            <a:r>
              <a:rPr lang="en-US" sz="1800" b="0" i="0" baseline="0" dirty="0">
                <a:solidFill>
                  <a:schemeClr val="bg1"/>
                </a:solidFill>
                <a:latin typeface="Arial" panose="020B0604020202020204" pitchFamily="34" charset="0"/>
                <a:cs typeface="Arial" panose="020B0604020202020204" pitchFamily="34" charset="0"/>
              </a:rPr>
              <a:t>NBA player</a:t>
            </a:r>
          </a:p>
        </p:txBody>
      </p:sp>
      <p:pic>
        <p:nvPicPr>
          <p:cNvPr id="11" name="Picture 10" descr="Logo, company name&#10;&#10;Description automatically generated">
            <a:extLst>
              <a:ext uri="{FF2B5EF4-FFF2-40B4-BE49-F238E27FC236}">
                <a16:creationId xmlns:a16="http://schemas.microsoft.com/office/drawing/2014/main" id="{71E63BFA-B12E-F043-83BF-E1166EDE0406}"/>
              </a:ext>
            </a:extLst>
          </p:cNvPr>
          <p:cNvPicPr>
            <a:picLocks noChangeAspect="1"/>
          </p:cNvPicPr>
          <p:nvPr userDrawn="1"/>
        </p:nvPicPr>
        <p:blipFill rotWithShape="1">
          <a:blip r:embed="rId5"/>
          <a:srcRect l="-2792" t="-2842" r="-2792" b="-2842"/>
          <a:stretch/>
        </p:blipFill>
        <p:spPr>
          <a:xfrm>
            <a:off x="540000" y="5760000"/>
            <a:ext cx="2098174" cy="589723"/>
          </a:xfrm>
          <a:prstGeom prst="rect">
            <a:avLst/>
          </a:prstGeom>
        </p:spPr>
      </p:pic>
    </p:spTree>
    <p:extLst>
      <p:ext uri="{BB962C8B-B14F-4D97-AF65-F5344CB8AC3E}">
        <p14:creationId xmlns:p14="http://schemas.microsoft.com/office/powerpoint/2010/main" val="1186162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GBTIQ+ Content Slide 2">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A63DDF8A-8038-CE48-904A-470C4A17C4F1}"/>
              </a:ext>
            </a:extLst>
          </p:cNvPr>
          <p:cNvPicPr>
            <a:picLocks noChangeAspect="1"/>
          </p:cNvPicPr>
          <p:nvPr userDrawn="1"/>
        </p:nvPicPr>
        <p:blipFill>
          <a:blip r:embed="rId2"/>
          <a:stretch>
            <a:fillRect/>
          </a:stretch>
        </p:blipFill>
        <p:spPr>
          <a:xfrm>
            <a:off x="540000" y="5760000"/>
            <a:ext cx="1985893" cy="558166"/>
          </a:xfrm>
          <a:prstGeom prst="rect">
            <a:avLst/>
          </a:prstGeom>
        </p:spPr>
      </p:pic>
      <p:pic>
        <p:nvPicPr>
          <p:cNvPr id="20" name="Picture 19" descr="Shape, circle&#10;&#10;Description automatically generated">
            <a:extLst>
              <a:ext uri="{FF2B5EF4-FFF2-40B4-BE49-F238E27FC236}">
                <a16:creationId xmlns:a16="http://schemas.microsoft.com/office/drawing/2014/main" id="{07B8231B-83CF-384B-B9D0-871D82CD8E24}"/>
              </a:ext>
            </a:extLst>
          </p:cNvPr>
          <p:cNvPicPr>
            <a:picLocks noChangeAspect="1"/>
          </p:cNvPicPr>
          <p:nvPr userDrawn="1"/>
        </p:nvPicPr>
        <p:blipFill>
          <a:blip r:embed="rId3"/>
          <a:stretch>
            <a:fillRect/>
          </a:stretch>
        </p:blipFill>
        <p:spPr>
          <a:xfrm>
            <a:off x="7933309" y="-2425"/>
            <a:ext cx="4268681" cy="6883881"/>
          </a:xfrm>
          <a:prstGeom prst="rect">
            <a:avLst/>
          </a:prstGeom>
        </p:spPr>
      </p:pic>
      <p:pic>
        <p:nvPicPr>
          <p:cNvPr id="6" name="Picture 5" descr="Logo&#10;&#10;Description automatically generated">
            <a:extLst>
              <a:ext uri="{FF2B5EF4-FFF2-40B4-BE49-F238E27FC236}">
                <a16:creationId xmlns:a16="http://schemas.microsoft.com/office/drawing/2014/main" id="{1E9D96FA-FDF5-C348-9089-292B5856894E}"/>
              </a:ext>
            </a:extLst>
          </p:cNvPr>
          <p:cNvPicPr>
            <a:picLocks noChangeAspect="1"/>
          </p:cNvPicPr>
          <p:nvPr userDrawn="1"/>
        </p:nvPicPr>
        <p:blipFill>
          <a:blip r:embed="rId4"/>
          <a:stretch>
            <a:fillRect/>
          </a:stretch>
        </p:blipFill>
        <p:spPr>
          <a:xfrm>
            <a:off x="540000" y="540000"/>
            <a:ext cx="2174643" cy="641698"/>
          </a:xfrm>
          <a:prstGeom prst="rect">
            <a:avLst/>
          </a:prstGeom>
        </p:spPr>
      </p:pic>
    </p:spTree>
    <p:extLst>
      <p:ext uri="{BB962C8B-B14F-4D97-AF65-F5344CB8AC3E}">
        <p14:creationId xmlns:p14="http://schemas.microsoft.com/office/powerpoint/2010/main" val="2383635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r Collaborators">
    <p:spTree>
      <p:nvGrpSpPr>
        <p:cNvPr id="1" name=""/>
        <p:cNvGrpSpPr/>
        <p:nvPr/>
      </p:nvGrpSpPr>
      <p:grpSpPr>
        <a:xfrm>
          <a:off x="0" y="0"/>
          <a:ext cx="0" cy="0"/>
          <a:chOff x="0" y="0"/>
          <a:chExt cx="0" cy="0"/>
        </a:xfrm>
      </p:grpSpPr>
      <p:pic>
        <p:nvPicPr>
          <p:cNvPr id="24" name="Picture 23" descr="Shape, circle&#10;&#10;Description automatically generated">
            <a:extLst>
              <a:ext uri="{FF2B5EF4-FFF2-40B4-BE49-F238E27FC236}">
                <a16:creationId xmlns:a16="http://schemas.microsoft.com/office/drawing/2014/main" id="{BE0199C8-CB49-E94F-916C-387802D2E56B}"/>
              </a:ext>
            </a:extLst>
          </p:cNvPr>
          <p:cNvPicPr>
            <a:picLocks noChangeAspect="1"/>
          </p:cNvPicPr>
          <p:nvPr userDrawn="1"/>
        </p:nvPicPr>
        <p:blipFill rotWithShape="1">
          <a:blip r:embed="rId2"/>
          <a:srcRect r="1269" b="1468"/>
          <a:stretch/>
        </p:blipFill>
        <p:spPr>
          <a:xfrm>
            <a:off x="0" y="1"/>
            <a:ext cx="12231583" cy="6858000"/>
          </a:xfrm>
          <a:prstGeom prst="rect">
            <a:avLst/>
          </a:prstGeom>
        </p:spPr>
      </p:pic>
      <p:pic>
        <p:nvPicPr>
          <p:cNvPr id="9" name="Picture 3">
            <a:extLst>
              <a:ext uri="{FF2B5EF4-FFF2-40B4-BE49-F238E27FC236}">
                <a16:creationId xmlns:a16="http://schemas.microsoft.com/office/drawing/2014/main" id="{6E0EB945-7D6F-4A44-BFCF-A49B858C2D78}"/>
              </a:ext>
            </a:extLst>
          </p:cNvPr>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6534" y="1978018"/>
            <a:ext cx="1976876" cy="106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descr="Image result for multicultural nsw">
            <a:extLst>
              <a:ext uri="{FF2B5EF4-FFF2-40B4-BE49-F238E27FC236}">
                <a16:creationId xmlns:a16="http://schemas.microsoft.com/office/drawing/2014/main" id="{861521E7-1FB2-664F-8B40-14391FF89EE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87783" y="2092787"/>
            <a:ext cx="2020971" cy="7026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Image result for the university of queensland australia">
            <a:extLst>
              <a:ext uri="{FF2B5EF4-FFF2-40B4-BE49-F238E27FC236}">
                <a16:creationId xmlns:a16="http://schemas.microsoft.com/office/drawing/2014/main" id="{294D95C0-AF2F-8A49-9892-80159F2C829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971706" y="5177302"/>
            <a:ext cx="2404636" cy="719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Image result for australian network on disability">
            <a:extLst>
              <a:ext uri="{FF2B5EF4-FFF2-40B4-BE49-F238E27FC236}">
                <a16:creationId xmlns:a16="http://schemas.microsoft.com/office/drawing/2014/main" id="{371E01F9-2032-FF45-8AF4-354AE8A430F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4861" y="3338425"/>
            <a:ext cx="1620222" cy="11518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ydnetapp3240-a\work05\Distribution\Cultural Competence\Inclusion Course\Inclusion Marketing &amp; PR\Launch Event\Carbon Creative logo\Carbon-logo-for-preso.png">
            <a:extLst>
              <a:ext uri="{FF2B5EF4-FFF2-40B4-BE49-F238E27FC236}">
                <a16:creationId xmlns:a16="http://schemas.microsoft.com/office/drawing/2014/main" id="{C5E80409-5F1F-6C42-AE5C-95C12FB6D45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03053" y="2012948"/>
            <a:ext cx="1157669" cy="11518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the benevolent society for age logo">
            <a:extLst>
              <a:ext uri="{FF2B5EF4-FFF2-40B4-BE49-F238E27FC236}">
                <a16:creationId xmlns:a16="http://schemas.microsoft.com/office/drawing/2014/main" id="{7C718BCD-9244-5E4D-9FFC-3C83DCF20A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87783" y="5307990"/>
            <a:ext cx="1903677" cy="3990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Image result for every age counts">
            <a:extLst>
              <a:ext uri="{FF2B5EF4-FFF2-40B4-BE49-F238E27FC236}">
                <a16:creationId xmlns:a16="http://schemas.microsoft.com/office/drawing/2014/main" id="{3209AAFE-C360-0340-9729-EBA9B5C066E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630599" y="3501453"/>
            <a:ext cx="1344292" cy="106835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9C8BE4A5-0F1D-6D4F-8BB7-8D6933A777B0}"/>
              </a:ext>
            </a:extLst>
          </p:cNvPr>
          <p:cNvSpPr txBox="1"/>
          <p:nvPr userDrawn="1"/>
        </p:nvSpPr>
        <p:spPr>
          <a:xfrm>
            <a:off x="4396088" y="763379"/>
            <a:ext cx="6343068" cy="461665"/>
          </a:xfrm>
          <a:prstGeom prst="rect">
            <a:avLst/>
          </a:prstGeom>
          <a:noFill/>
        </p:spPr>
        <p:txBody>
          <a:bodyPr wrap="square" rtlCol="0" anchor="ctr">
            <a:spAutoFit/>
          </a:bodyPr>
          <a:lstStyle/>
          <a:p>
            <a:r>
              <a:rPr lang="en-US" sz="2400" b="1" i="0" baseline="0" dirty="0">
                <a:solidFill>
                  <a:srgbClr val="6B1C93"/>
                </a:solidFill>
                <a:latin typeface="Arial" panose="020B0604020202020204" pitchFamily="34" charset="0"/>
                <a:cs typeface="Arial" panose="020B0604020202020204" pitchFamily="34" charset="0"/>
              </a:rPr>
              <a:t>Our Course Collaborators</a:t>
            </a:r>
          </a:p>
        </p:txBody>
      </p:sp>
      <p:pic>
        <p:nvPicPr>
          <p:cNvPr id="23" name="Picture 22" descr="Logo, company name&#10;&#10;Description automatically generated">
            <a:extLst>
              <a:ext uri="{FF2B5EF4-FFF2-40B4-BE49-F238E27FC236}">
                <a16:creationId xmlns:a16="http://schemas.microsoft.com/office/drawing/2014/main" id="{8F0B0649-209B-6D49-8474-9A163FF84DEF}"/>
              </a:ext>
            </a:extLst>
          </p:cNvPr>
          <p:cNvPicPr>
            <a:picLocks noChangeAspect="1"/>
          </p:cNvPicPr>
          <p:nvPr userDrawn="1"/>
        </p:nvPicPr>
        <p:blipFill rotWithShape="1">
          <a:blip r:embed="rId10"/>
          <a:srcRect l="-2792" t="-2842" r="-2792" b="-2842"/>
          <a:stretch/>
        </p:blipFill>
        <p:spPr>
          <a:xfrm>
            <a:off x="540000" y="5760000"/>
            <a:ext cx="2098174" cy="589723"/>
          </a:xfrm>
          <a:prstGeom prst="rect">
            <a:avLst/>
          </a:prstGeom>
        </p:spPr>
      </p:pic>
      <p:pic>
        <p:nvPicPr>
          <p:cNvPr id="5" name="Picture 4" descr="Champions of Change logo">
            <a:extLst>
              <a:ext uri="{FF2B5EF4-FFF2-40B4-BE49-F238E27FC236}">
                <a16:creationId xmlns:a16="http://schemas.microsoft.com/office/drawing/2014/main" id="{48907ECA-5AB7-40FE-BA19-7C3C33B09449}"/>
              </a:ext>
            </a:extLst>
          </p:cNvPr>
          <p:cNvPicPr>
            <a:picLocks noChangeAspect="1"/>
          </p:cNvPicPr>
          <p:nvPr userDrawn="1"/>
        </p:nvPicPr>
        <p:blipFill>
          <a:blip r:embed="rId11"/>
          <a:stretch>
            <a:fillRect/>
          </a:stretch>
        </p:blipFill>
        <p:spPr>
          <a:xfrm>
            <a:off x="3239293" y="3367726"/>
            <a:ext cx="3685188" cy="1263297"/>
          </a:xfrm>
          <a:prstGeom prst="rect">
            <a:avLst/>
          </a:prstGeom>
        </p:spPr>
      </p:pic>
      <p:pic>
        <p:nvPicPr>
          <p:cNvPr id="7" name="Picture 6" descr="Logo, company name&#10;&#10;Description automatically generated">
            <a:extLst>
              <a:ext uri="{FF2B5EF4-FFF2-40B4-BE49-F238E27FC236}">
                <a16:creationId xmlns:a16="http://schemas.microsoft.com/office/drawing/2014/main" id="{B54BB9E8-7E18-4BCD-B549-A87646476DE0}"/>
              </a:ext>
            </a:extLst>
          </p:cNvPr>
          <p:cNvPicPr>
            <a:picLocks noChangeAspect="1"/>
          </p:cNvPicPr>
          <p:nvPr userDrawn="1"/>
        </p:nvPicPr>
        <p:blipFill>
          <a:blip r:embed="rId12"/>
          <a:stretch>
            <a:fillRect/>
          </a:stretch>
        </p:blipFill>
        <p:spPr>
          <a:xfrm>
            <a:off x="7246119" y="4903763"/>
            <a:ext cx="1266825" cy="1266825"/>
          </a:xfrm>
          <a:prstGeom prst="rect">
            <a:avLst/>
          </a:prstGeom>
        </p:spPr>
      </p:pic>
    </p:spTree>
    <p:extLst>
      <p:ext uri="{BB962C8B-B14F-4D97-AF65-F5344CB8AC3E}">
        <p14:creationId xmlns:p14="http://schemas.microsoft.com/office/powerpoint/2010/main" val="1592185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GBTIQ+ Content Slide 1">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042F8A42-5C95-FD48-99C6-32952787DA86}"/>
              </a:ext>
            </a:extLst>
          </p:cNvPr>
          <p:cNvPicPr>
            <a:picLocks noChangeAspect="1"/>
          </p:cNvPicPr>
          <p:nvPr userDrawn="1"/>
        </p:nvPicPr>
        <p:blipFill>
          <a:blip r:embed="rId2"/>
          <a:stretch>
            <a:fillRect/>
          </a:stretch>
        </p:blipFill>
        <p:spPr>
          <a:xfrm>
            <a:off x="-3836" y="1"/>
            <a:ext cx="12212168" cy="6858000"/>
          </a:xfrm>
          <a:prstGeom prst="rect">
            <a:avLst/>
          </a:prstGeom>
        </p:spPr>
      </p:pic>
      <p:pic>
        <p:nvPicPr>
          <p:cNvPr id="3" name="Picture 2" descr="Logo&#10;&#10;Description automatically generated">
            <a:extLst>
              <a:ext uri="{FF2B5EF4-FFF2-40B4-BE49-F238E27FC236}">
                <a16:creationId xmlns:a16="http://schemas.microsoft.com/office/drawing/2014/main" id="{3A3D3B55-5C26-7144-8B73-1AC25685CCEF}"/>
              </a:ext>
            </a:extLst>
          </p:cNvPr>
          <p:cNvPicPr>
            <a:picLocks noChangeAspect="1"/>
          </p:cNvPicPr>
          <p:nvPr userDrawn="1"/>
        </p:nvPicPr>
        <p:blipFill>
          <a:blip r:embed="rId3"/>
          <a:stretch>
            <a:fillRect/>
          </a:stretch>
        </p:blipFill>
        <p:spPr>
          <a:xfrm>
            <a:off x="540000" y="540000"/>
            <a:ext cx="2174643" cy="641698"/>
          </a:xfrm>
          <a:prstGeom prst="rect">
            <a:avLst/>
          </a:prstGeom>
        </p:spPr>
      </p:pic>
      <p:pic>
        <p:nvPicPr>
          <p:cNvPr id="10" name="Picture 9" descr="Logo&#10;&#10;Description automatically generated">
            <a:extLst>
              <a:ext uri="{FF2B5EF4-FFF2-40B4-BE49-F238E27FC236}">
                <a16:creationId xmlns:a16="http://schemas.microsoft.com/office/drawing/2014/main" id="{3015B7EA-D895-024F-933A-A5D6F11E7FEA}"/>
              </a:ext>
            </a:extLst>
          </p:cNvPr>
          <p:cNvPicPr>
            <a:picLocks noChangeAspect="1"/>
          </p:cNvPicPr>
          <p:nvPr userDrawn="1"/>
        </p:nvPicPr>
        <p:blipFill>
          <a:blip r:embed="rId4"/>
          <a:stretch>
            <a:fillRect/>
          </a:stretch>
        </p:blipFill>
        <p:spPr>
          <a:xfrm>
            <a:off x="540000" y="5760000"/>
            <a:ext cx="1985893" cy="558166"/>
          </a:xfrm>
          <a:prstGeom prst="rect">
            <a:avLst/>
          </a:prstGeom>
        </p:spPr>
      </p:pic>
    </p:spTree>
    <p:extLst>
      <p:ext uri="{BB962C8B-B14F-4D97-AF65-F5344CB8AC3E}">
        <p14:creationId xmlns:p14="http://schemas.microsoft.com/office/powerpoint/2010/main" val="640530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TITLE SLIDE GENDER 2">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D010FDE3-45B6-DD40-A152-77F2F0C10BC5}"/>
              </a:ext>
            </a:extLst>
          </p:cNvPr>
          <p:cNvPicPr>
            <a:picLocks noChangeAspect="1"/>
          </p:cNvPicPr>
          <p:nvPr userDrawn="1"/>
        </p:nvPicPr>
        <p:blipFill rotWithShape="1">
          <a:blip r:embed="rId2"/>
          <a:srcRect l="11435" r="1"/>
          <a:stretch/>
        </p:blipFill>
        <p:spPr>
          <a:xfrm flipH="1">
            <a:off x="1382736" y="0"/>
            <a:ext cx="10809264" cy="6858000"/>
          </a:xfrm>
          <a:prstGeom prst="rect">
            <a:avLst/>
          </a:prstGeom>
        </p:spPr>
      </p:pic>
      <p:pic>
        <p:nvPicPr>
          <p:cNvPr id="7" name="Picture 6" descr="Logo&#10;&#10;Description automatically generated">
            <a:extLst>
              <a:ext uri="{FF2B5EF4-FFF2-40B4-BE49-F238E27FC236}">
                <a16:creationId xmlns:a16="http://schemas.microsoft.com/office/drawing/2014/main" id="{DDD53F1E-7F47-DC42-8AD5-F3D4A5EA8258}"/>
              </a:ext>
            </a:extLst>
          </p:cNvPr>
          <p:cNvPicPr>
            <a:picLocks noChangeAspect="1"/>
          </p:cNvPicPr>
          <p:nvPr userDrawn="1"/>
        </p:nvPicPr>
        <p:blipFill>
          <a:blip r:embed="rId3"/>
          <a:stretch>
            <a:fillRect/>
          </a:stretch>
        </p:blipFill>
        <p:spPr>
          <a:xfrm>
            <a:off x="540000" y="5760000"/>
            <a:ext cx="1985893" cy="558166"/>
          </a:xfrm>
          <a:prstGeom prst="rect">
            <a:avLst/>
          </a:prstGeom>
        </p:spPr>
      </p:pic>
      <p:pic>
        <p:nvPicPr>
          <p:cNvPr id="3" name="Picture 2" descr="Diagram&#10;&#10;Description automatically generated with medium confidence">
            <a:extLst>
              <a:ext uri="{FF2B5EF4-FFF2-40B4-BE49-F238E27FC236}">
                <a16:creationId xmlns:a16="http://schemas.microsoft.com/office/drawing/2014/main" id="{5B8CE501-E398-9843-BD6E-289EC99DAE6B}"/>
              </a:ext>
            </a:extLst>
          </p:cNvPr>
          <p:cNvPicPr>
            <a:picLocks noChangeAspect="1"/>
          </p:cNvPicPr>
          <p:nvPr userDrawn="1"/>
        </p:nvPicPr>
        <p:blipFill rotWithShape="1">
          <a:blip r:embed="rId4"/>
          <a:srcRect l="4223" r="3893" b="5075"/>
          <a:stretch/>
        </p:blipFill>
        <p:spPr>
          <a:xfrm>
            <a:off x="5486402" y="419519"/>
            <a:ext cx="6550925" cy="6254239"/>
          </a:xfrm>
          <a:prstGeom prst="rect">
            <a:avLst/>
          </a:prstGeom>
        </p:spPr>
      </p:pic>
    </p:spTree>
    <p:extLst>
      <p:ext uri="{BB962C8B-B14F-4D97-AF65-F5344CB8AC3E}">
        <p14:creationId xmlns:p14="http://schemas.microsoft.com/office/powerpoint/2010/main" val="1541341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QUOTE - GENDER">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0041D270-8C1B-6A42-9791-65829DA21275}"/>
              </a:ext>
            </a:extLst>
          </p:cNvPr>
          <p:cNvPicPr preferRelativeResize="0">
            <a:picLocks/>
          </p:cNvPicPr>
          <p:nvPr userDrawn="1"/>
        </p:nvPicPr>
        <p:blipFill>
          <a:blip r:embed="rId2"/>
          <a:stretch>
            <a:fillRect/>
          </a:stretch>
        </p:blipFill>
        <p:spPr>
          <a:xfrm>
            <a:off x="2450" y="455"/>
            <a:ext cx="12193200" cy="6858674"/>
          </a:xfrm>
          <a:prstGeom prst="rect">
            <a:avLst/>
          </a:prstGeom>
        </p:spPr>
      </p:pic>
      <p:pic>
        <p:nvPicPr>
          <p:cNvPr id="5" name="Picture 4" descr="A group of people standing in a line&#10;&#10;Description automatically generated with low confidence">
            <a:extLst>
              <a:ext uri="{FF2B5EF4-FFF2-40B4-BE49-F238E27FC236}">
                <a16:creationId xmlns:a16="http://schemas.microsoft.com/office/drawing/2014/main" id="{6D463DFA-0CCE-5443-847E-FCD01FBBEDB7}"/>
              </a:ext>
            </a:extLst>
          </p:cNvPr>
          <p:cNvPicPr>
            <a:picLocks noChangeAspect="1"/>
          </p:cNvPicPr>
          <p:nvPr userDrawn="1"/>
        </p:nvPicPr>
        <p:blipFill rotWithShape="1">
          <a:blip r:embed="rId3"/>
          <a:srcRect l="22655" t="-6" r="14295" b="3131"/>
          <a:stretch/>
        </p:blipFill>
        <p:spPr>
          <a:xfrm flipH="1">
            <a:off x="5196503" y="0"/>
            <a:ext cx="6999147" cy="6840079"/>
          </a:xfrm>
          <a:prstGeom prst="rect">
            <a:avLst/>
          </a:prstGeom>
        </p:spPr>
      </p:pic>
      <p:sp>
        <p:nvSpPr>
          <p:cNvPr id="9" name="TextBox 8">
            <a:extLst>
              <a:ext uri="{FF2B5EF4-FFF2-40B4-BE49-F238E27FC236}">
                <a16:creationId xmlns:a16="http://schemas.microsoft.com/office/drawing/2014/main" id="{96AEAE33-4E35-874A-8A01-D4AAE78D9DD0}"/>
              </a:ext>
            </a:extLst>
          </p:cNvPr>
          <p:cNvSpPr txBox="1"/>
          <p:nvPr userDrawn="1"/>
        </p:nvSpPr>
        <p:spPr>
          <a:xfrm>
            <a:off x="540000" y="712219"/>
            <a:ext cx="3673246" cy="2462213"/>
          </a:xfrm>
          <a:prstGeom prst="rect">
            <a:avLst/>
          </a:prstGeom>
          <a:noFill/>
        </p:spPr>
        <p:txBody>
          <a:bodyPr wrap="square" rtlCol="0">
            <a:spAutoFit/>
          </a:bodyPr>
          <a:lstStyle/>
          <a:p>
            <a:r>
              <a:rPr lang="en-US" sz="2000" b="1" kern="1200" dirty="0">
                <a:solidFill>
                  <a:schemeClr val="bg1"/>
                </a:solidFill>
                <a:effectLst/>
                <a:latin typeface="Arial" panose="020B0604020202020204" pitchFamily="34" charset="0"/>
                <a:ea typeface="+mn-ea"/>
                <a:cs typeface="Arial" panose="020B0604020202020204" pitchFamily="34" charset="0"/>
              </a:rPr>
              <a:t>“We must step up together to create more gender equal, respectful and inclusive workplaces for all.”</a:t>
            </a:r>
          </a:p>
          <a:p>
            <a:endParaRPr lang="en-US" sz="2000" b="1" kern="1200" dirty="0">
              <a:solidFill>
                <a:schemeClr val="bg1"/>
              </a:solidFill>
              <a:effectLst/>
              <a:latin typeface="Arial" panose="020B0604020202020204" pitchFamily="34" charset="0"/>
              <a:ea typeface="+mn-ea"/>
              <a:cs typeface="Arial" panose="020B0604020202020204" pitchFamily="34" charset="0"/>
            </a:endParaRPr>
          </a:p>
          <a:p>
            <a:pPr algn="l"/>
            <a:r>
              <a:rPr lang="en-US" sz="1800" kern="1200" dirty="0">
                <a:solidFill>
                  <a:schemeClr val="bg1"/>
                </a:solidFill>
                <a:effectLst/>
                <a:latin typeface="Arial" panose="020B0604020202020204" pitchFamily="34" charset="0"/>
                <a:ea typeface="+mn-ea"/>
                <a:cs typeface="Arial" panose="020B0604020202020204" pitchFamily="34" charset="0"/>
              </a:rPr>
              <a:t>- Elizabeth Broderick</a:t>
            </a:r>
          </a:p>
          <a:p>
            <a:pPr algn="l"/>
            <a:r>
              <a:rPr lang="en-US" sz="1800" kern="1200" dirty="0">
                <a:solidFill>
                  <a:schemeClr val="bg1"/>
                </a:solidFill>
                <a:effectLst/>
                <a:latin typeface="Arial" panose="020B0604020202020204" pitchFamily="34" charset="0"/>
                <a:ea typeface="+mn-ea"/>
                <a:cs typeface="Arial" panose="020B0604020202020204" pitchFamily="34" charset="0"/>
              </a:rPr>
              <a:t> Founder of Champions of Change Coalition</a:t>
            </a:r>
            <a:endParaRPr lang="en-AU" sz="1800" kern="1200" dirty="0">
              <a:solidFill>
                <a:schemeClr val="bg1"/>
              </a:solidFill>
              <a:effectLst/>
              <a:latin typeface="Arial" panose="020B0604020202020204" pitchFamily="34" charset="0"/>
              <a:ea typeface="+mn-ea"/>
              <a:cs typeface="Arial" panose="020B0604020202020204" pitchFamily="34" charset="0"/>
            </a:endParaRPr>
          </a:p>
        </p:txBody>
      </p:sp>
      <p:pic>
        <p:nvPicPr>
          <p:cNvPr id="7" name="Picture 6" descr="Shape, circle&#10;&#10;Description automatically generated">
            <a:extLst>
              <a:ext uri="{FF2B5EF4-FFF2-40B4-BE49-F238E27FC236}">
                <a16:creationId xmlns:a16="http://schemas.microsoft.com/office/drawing/2014/main" id="{080E423B-D708-574C-9C37-23C95BE39FB0}"/>
              </a:ext>
            </a:extLst>
          </p:cNvPr>
          <p:cNvPicPr>
            <a:picLocks noChangeAspect="1"/>
          </p:cNvPicPr>
          <p:nvPr userDrawn="1"/>
        </p:nvPicPr>
        <p:blipFill>
          <a:blip r:embed="rId4"/>
          <a:stretch>
            <a:fillRect/>
          </a:stretch>
        </p:blipFill>
        <p:spPr>
          <a:xfrm flipH="1">
            <a:off x="4297312" y="-13648"/>
            <a:ext cx="4489594" cy="6859690"/>
          </a:xfrm>
          <a:prstGeom prst="rect">
            <a:avLst/>
          </a:prstGeom>
        </p:spPr>
      </p:pic>
      <p:pic>
        <p:nvPicPr>
          <p:cNvPr id="10" name="Picture 9" descr="Logo, company name&#10;&#10;Description automatically generated">
            <a:extLst>
              <a:ext uri="{FF2B5EF4-FFF2-40B4-BE49-F238E27FC236}">
                <a16:creationId xmlns:a16="http://schemas.microsoft.com/office/drawing/2014/main" id="{C87C68A9-ADA5-B142-ABA7-C249C239A04E}"/>
              </a:ext>
            </a:extLst>
          </p:cNvPr>
          <p:cNvPicPr>
            <a:picLocks noChangeAspect="1"/>
          </p:cNvPicPr>
          <p:nvPr userDrawn="1"/>
        </p:nvPicPr>
        <p:blipFill rotWithShape="1">
          <a:blip r:embed="rId5"/>
          <a:srcRect l="-2792" t="-2842" r="-2792" b="-2842"/>
          <a:stretch/>
        </p:blipFill>
        <p:spPr>
          <a:xfrm>
            <a:off x="540000" y="5760000"/>
            <a:ext cx="2098174" cy="589723"/>
          </a:xfrm>
          <a:prstGeom prst="rect">
            <a:avLst/>
          </a:prstGeom>
        </p:spPr>
      </p:pic>
    </p:spTree>
    <p:extLst>
      <p:ext uri="{BB962C8B-B14F-4D97-AF65-F5344CB8AC3E}">
        <p14:creationId xmlns:p14="http://schemas.microsoft.com/office/powerpoint/2010/main" val="1452936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ender Content Sliode 2">
    <p:spTree>
      <p:nvGrpSpPr>
        <p:cNvPr id="1" name=""/>
        <p:cNvGrpSpPr/>
        <p:nvPr/>
      </p:nvGrpSpPr>
      <p:grpSpPr>
        <a:xfrm>
          <a:off x="0" y="0"/>
          <a:ext cx="0" cy="0"/>
          <a:chOff x="0" y="0"/>
          <a:chExt cx="0" cy="0"/>
        </a:xfrm>
      </p:grpSpPr>
      <p:pic>
        <p:nvPicPr>
          <p:cNvPr id="20" name="Picture 19" descr="Shape, circle&#10;&#10;Description automatically generated">
            <a:extLst>
              <a:ext uri="{FF2B5EF4-FFF2-40B4-BE49-F238E27FC236}">
                <a16:creationId xmlns:a16="http://schemas.microsoft.com/office/drawing/2014/main" id="{07B8231B-83CF-384B-B9D0-871D82CD8E24}"/>
              </a:ext>
            </a:extLst>
          </p:cNvPr>
          <p:cNvPicPr>
            <a:picLocks noChangeAspect="1"/>
          </p:cNvPicPr>
          <p:nvPr userDrawn="1"/>
        </p:nvPicPr>
        <p:blipFill>
          <a:blip r:embed="rId2"/>
          <a:stretch>
            <a:fillRect/>
          </a:stretch>
        </p:blipFill>
        <p:spPr>
          <a:xfrm>
            <a:off x="7933309" y="-2425"/>
            <a:ext cx="4268681" cy="6883881"/>
          </a:xfrm>
          <a:prstGeom prst="rect">
            <a:avLst/>
          </a:prstGeom>
        </p:spPr>
      </p:pic>
      <p:pic>
        <p:nvPicPr>
          <p:cNvPr id="8" name="Picture 7" descr="Logo&#10;&#10;Description automatically generated">
            <a:extLst>
              <a:ext uri="{FF2B5EF4-FFF2-40B4-BE49-F238E27FC236}">
                <a16:creationId xmlns:a16="http://schemas.microsoft.com/office/drawing/2014/main" id="{26D133F5-6B6D-3242-9C5F-FD7E713E9F32}"/>
              </a:ext>
            </a:extLst>
          </p:cNvPr>
          <p:cNvPicPr>
            <a:picLocks noChangeAspect="1"/>
          </p:cNvPicPr>
          <p:nvPr userDrawn="1"/>
        </p:nvPicPr>
        <p:blipFill>
          <a:blip r:embed="rId3"/>
          <a:stretch>
            <a:fillRect/>
          </a:stretch>
        </p:blipFill>
        <p:spPr>
          <a:xfrm>
            <a:off x="540000" y="5760000"/>
            <a:ext cx="1985893" cy="558166"/>
          </a:xfrm>
          <a:prstGeom prst="rect">
            <a:avLst/>
          </a:prstGeom>
        </p:spPr>
      </p:pic>
      <p:pic>
        <p:nvPicPr>
          <p:cNvPr id="6" name="Picture 5" descr="Logo&#10;&#10;Description automatically generated">
            <a:extLst>
              <a:ext uri="{FF2B5EF4-FFF2-40B4-BE49-F238E27FC236}">
                <a16:creationId xmlns:a16="http://schemas.microsoft.com/office/drawing/2014/main" id="{3C353544-8852-6F46-9ED9-7E6C784586E8}"/>
              </a:ext>
            </a:extLst>
          </p:cNvPr>
          <p:cNvPicPr>
            <a:picLocks noChangeAspect="1"/>
          </p:cNvPicPr>
          <p:nvPr userDrawn="1"/>
        </p:nvPicPr>
        <p:blipFill>
          <a:blip r:embed="rId4"/>
          <a:stretch>
            <a:fillRect/>
          </a:stretch>
        </p:blipFill>
        <p:spPr>
          <a:xfrm>
            <a:off x="540000" y="540000"/>
            <a:ext cx="1873250" cy="425450"/>
          </a:xfrm>
          <a:prstGeom prst="rect">
            <a:avLst/>
          </a:prstGeom>
        </p:spPr>
      </p:pic>
    </p:spTree>
    <p:extLst>
      <p:ext uri="{BB962C8B-B14F-4D97-AF65-F5344CB8AC3E}">
        <p14:creationId xmlns:p14="http://schemas.microsoft.com/office/powerpoint/2010/main" val="2102503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der Content Slide 3">
    <p:spTree>
      <p:nvGrpSpPr>
        <p:cNvPr id="1" name=""/>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B5FC25C6-BAE3-6740-ADFF-3308647E4F88}"/>
              </a:ext>
            </a:extLst>
          </p:cNvPr>
          <p:cNvPicPr>
            <a:picLocks noChangeAspect="1"/>
          </p:cNvPicPr>
          <p:nvPr userDrawn="1"/>
        </p:nvPicPr>
        <p:blipFill>
          <a:blip r:embed="rId2"/>
          <a:stretch>
            <a:fillRect/>
          </a:stretch>
        </p:blipFill>
        <p:spPr>
          <a:xfrm>
            <a:off x="8654" y="6540"/>
            <a:ext cx="12192000" cy="6852802"/>
          </a:xfrm>
          <a:prstGeom prst="rect">
            <a:avLst/>
          </a:prstGeom>
        </p:spPr>
      </p:pic>
      <p:pic>
        <p:nvPicPr>
          <p:cNvPr id="6" name="Picture 5" descr="Logo, company name&#10;&#10;Description automatically generated">
            <a:extLst>
              <a:ext uri="{FF2B5EF4-FFF2-40B4-BE49-F238E27FC236}">
                <a16:creationId xmlns:a16="http://schemas.microsoft.com/office/drawing/2014/main" id="{F5ABD3B4-FCA4-EF4C-8465-F698C47E8265}"/>
              </a:ext>
            </a:extLst>
          </p:cNvPr>
          <p:cNvPicPr>
            <a:picLocks noChangeAspect="1"/>
          </p:cNvPicPr>
          <p:nvPr userDrawn="1"/>
        </p:nvPicPr>
        <p:blipFill rotWithShape="1">
          <a:blip r:embed="rId3"/>
          <a:srcRect l="-2792" t="-2842" r="-2792" b="-2842"/>
          <a:stretch/>
        </p:blipFill>
        <p:spPr>
          <a:xfrm>
            <a:off x="540000" y="5760000"/>
            <a:ext cx="2098174" cy="589723"/>
          </a:xfrm>
          <a:prstGeom prst="rect">
            <a:avLst/>
          </a:prstGeom>
        </p:spPr>
      </p:pic>
      <p:pic>
        <p:nvPicPr>
          <p:cNvPr id="7" name="Picture 6" descr="Logo&#10;&#10;Description automatically generated">
            <a:extLst>
              <a:ext uri="{FF2B5EF4-FFF2-40B4-BE49-F238E27FC236}">
                <a16:creationId xmlns:a16="http://schemas.microsoft.com/office/drawing/2014/main" id="{A1760931-A85F-4145-AAFA-045A8F3C6B7E}"/>
              </a:ext>
            </a:extLst>
          </p:cNvPr>
          <p:cNvPicPr>
            <a:picLocks noChangeAspect="1"/>
          </p:cNvPicPr>
          <p:nvPr userDrawn="1"/>
        </p:nvPicPr>
        <p:blipFill>
          <a:blip r:embed="rId4"/>
          <a:stretch>
            <a:fillRect/>
          </a:stretch>
        </p:blipFill>
        <p:spPr>
          <a:xfrm>
            <a:off x="540000" y="540000"/>
            <a:ext cx="1873250" cy="425450"/>
          </a:xfrm>
          <a:prstGeom prst="rect">
            <a:avLst/>
          </a:prstGeom>
        </p:spPr>
      </p:pic>
    </p:spTree>
    <p:extLst>
      <p:ext uri="{BB962C8B-B14F-4D97-AF65-F5344CB8AC3E}">
        <p14:creationId xmlns:p14="http://schemas.microsoft.com/office/powerpoint/2010/main" val="2047717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ITLE SLIDE AGE_2">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D010FDE3-45B6-DD40-A152-77F2F0C10BC5}"/>
              </a:ext>
            </a:extLst>
          </p:cNvPr>
          <p:cNvPicPr>
            <a:picLocks noChangeAspect="1"/>
          </p:cNvPicPr>
          <p:nvPr userDrawn="1"/>
        </p:nvPicPr>
        <p:blipFill rotWithShape="1">
          <a:blip r:embed="rId2"/>
          <a:srcRect l="11435" r="1"/>
          <a:stretch/>
        </p:blipFill>
        <p:spPr>
          <a:xfrm flipH="1">
            <a:off x="1382736" y="0"/>
            <a:ext cx="10809264" cy="6858000"/>
          </a:xfrm>
          <a:prstGeom prst="rect">
            <a:avLst/>
          </a:prstGeom>
        </p:spPr>
      </p:pic>
      <p:pic>
        <p:nvPicPr>
          <p:cNvPr id="7" name="Picture 6" descr="Logo&#10;&#10;Description automatically generated">
            <a:extLst>
              <a:ext uri="{FF2B5EF4-FFF2-40B4-BE49-F238E27FC236}">
                <a16:creationId xmlns:a16="http://schemas.microsoft.com/office/drawing/2014/main" id="{F0839238-2FAF-774A-B541-F46A31A2CAF9}"/>
              </a:ext>
            </a:extLst>
          </p:cNvPr>
          <p:cNvPicPr>
            <a:picLocks noChangeAspect="1"/>
          </p:cNvPicPr>
          <p:nvPr userDrawn="1"/>
        </p:nvPicPr>
        <p:blipFill>
          <a:blip r:embed="rId3"/>
          <a:stretch>
            <a:fillRect/>
          </a:stretch>
        </p:blipFill>
        <p:spPr>
          <a:xfrm>
            <a:off x="540000" y="5760000"/>
            <a:ext cx="1985893" cy="558166"/>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A412C221-43DF-444E-97AA-601AD5D2ECCF}"/>
              </a:ext>
            </a:extLst>
          </p:cNvPr>
          <p:cNvPicPr>
            <a:picLocks noChangeAspect="1"/>
          </p:cNvPicPr>
          <p:nvPr userDrawn="1"/>
        </p:nvPicPr>
        <p:blipFill rotWithShape="1">
          <a:blip r:embed="rId4"/>
          <a:srcRect r="3283"/>
          <a:stretch/>
        </p:blipFill>
        <p:spPr>
          <a:xfrm>
            <a:off x="5675583" y="368488"/>
            <a:ext cx="6429908" cy="6032955"/>
          </a:xfrm>
          <a:prstGeom prst="rect">
            <a:avLst/>
          </a:prstGeom>
        </p:spPr>
      </p:pic>
    </p:spTree>
    <p:extLst>
      <p:ext uri="{BB962C8B-B14F-4D97-AF65-F5344CB8AC3E}">
        <p14:creationId xmlns:p14="http://schemas.microsoft.com/office/powerpoint/2010/main" val="113612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QUOTE AG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0041D270-8C1B-6A42-9791-65829DA21275}"/>
              </a:ext>
            </a:extLst>
          </p:cNvPr>
          <p:cNvPicPr>
            <a:picLocks noChangeAspect="1"/>
          </p:cNvPicPr>
          <p:nvPr userDrawn="1"/>
        </p:nvPicPr>
        <p:blipFill>
          <a:blip r:embed="rId2"/>
          <a:stretch>
            <a:fillRect/>
          </a:stretch>
        </p:blipFill>
        <p:spPr>
          <a:xfrm>
            <a:off x="-109183" y="-63237"/>
            <a:ext cx="12304421" cy="6921237"/>
          </a:xfrm>
          <a:prstGeom prst="rect">
            <a:avLst/>
          </a:prstGeom>
        </p:spPr>
      </p:pic>
      <p:pic>
        <p:nvPicPr>
          <p:cNvPr id="4" name="Picture 3" descr="A person sitting at a desk&#10;&#10;Description automatically generated with low confidence">
            <a:extLst>
              <a:ext uri="{FF2B5EF4-FFF2-40B4-BE49-F238E27FC236}">
                <a16:creationId xmlns:a16="http://schemas.microsoft.com/office/drawing/2014/main" id="{12A5B55B-18FB-B647-9824-D5C12D1FD00F}"/>
              </a:ext>
            </a:extLst>
          </p:cNvPr>
          <p:cNvPicPr>
            <a:picLocks noChangeAspect="1"/>
          </p:cNvPicPr>
          <p:nvPr userDrawn="1"/>
        </p:nvPicPr>
        <p:blipFill rotWithShape="1">
          <a:blip r:embed="rId3"/>
          <a:srcRect l="23966" t="-657" r="7965" b="6528"/>
          <a:stretch/>
        </p:blipFill>
        <p:spPr>
          <a:xfrm flipH="1">
            <a:off x="4646304" y="-105701"/>
            <a:ext cx="7554798" cy="6960534"/>
          </a:xfrm>
          <a:prstGeom prst="rect">
            <a:avLst/>
          </a:prstGeom>
          <a:scene3d>
            <a:camera prst="orthographicFront">
              <a:rot lat="0" lon="21299999" rev="0"/>
            </a:camera>
            <a:lightRig rig="threePt" dir="t"/>
          </a:scene3d>
        </p:spPr>
      </p:pic>
      <p:pic>
        <p:nvPicPr>
          <p:cNvPr id="20" name="Picture 19" descr="Shape, arrow, circle&#10;&#10;Description automatically generated">
            <a:extLst>
              <a:ext uri="{FF2B5EF4-FFF2-40B4-BE49-F238E27FC236}">
                <a16:creationId xmlns:a16="http://schemas.microsoft.com/office/drawing/2014/main" id="{03072857-E7FB-CF45-91C1-5E0F67D8BCB9}"/>
              </a:ext>
            </a:extLst>
          </p:cNvPr>
          <p:cNvPicPr>
            <a:picLocks noChangeAspect="1"/>
          </p:cNvPicPr>
          <p:nvPr userDrawn="1"/>
        </p:nvPicPr>
        <p:blipFill>
          <a:blip r:embed="rId4"/>
          <a:stretch>
            <a:fillRect/>
          </a:stretch>
        </p:blipFill>
        <p:spPr>
          <a:xfrm flipH="1">
            <a:off x="4203509" y="-66754"/>
            <a:ext cx="2425081" cy="6921587"/>
          </a:xfrm>
          <a:prstGeom prst="rect">
            <a:avLst/>
          </a:prstGeom>
        </p:spPr>
      </p:pic>
      <p:sp>
        <p:nvSpPr>
          <p:cNvPr id="9" name="TextBox 8">
            <a:extLst>
              <a:ext uri="{FF2B5EF4-FFF2-40B4-BE49-F238E27FC236}">
                <a16:creationId xmlns:a16="http://schemas.microsoft.com/office/drawing/2014/main" id="{96AEAE33-4E35-874A-8A01-D4AAE78D9DD0}"/>
              </a:ext>
            </a:extLst>
          </p:cNvPr>
          <p:cNvSpPr txBox="1"/>
          <p:nvPr userDrawn="1"/>
        </p:nvSpPr>
        <p:spPr>
          <a:xfrm>
            <a:off x="600183" y="494627"/>
            <a:ext cx="4040257" cy="2492990"/>
          </a:xfrm>
          <a:prstGeom prst="rect">
            <a:avLst/>
          </a:prstGeom>
          <a:noFill/>
        </p:spPr>
        <p:txBody>
          <a:bodyPr wrap="square" rtlCol="0">
            <a:spAutoFit/>
          </a:bodyPr>
          <a:lstStyle/>
          <a:p>
            <a:r>
              <a:rPr lang="en-US" sz="2000" b="1" i="0" baseline="0" dirty="0">
                <a:solidFill>
                  <a:schemeClr val="bg1"/>
                </a:solidFill>
                <a:latin typeface="Arial" panose="020B0604020202020204" pitchFamily="34" charset="0"/>
                <a:cs typeface="Arial" panose="020B0604020202020204" pitchFamily="34" charset="0"/>
              </a:rPr>
              <a:t>“Discrimination on the basis of age is as unacceptable as discrimination on the basis of any other aspect of ourselves that we cannot change.” </a:t>
            </a:r>
          </a:p>
          <a:p>
            <a:endParaRPr lang="en-US" sz="2000" b="1" i="0" baseline="0" dirty="0">
              <a:solidFill>
                <a:schemeClr val="bg1"/>
              </a:solidFill>
              <a:latin typeface="Arial" panose="020B0604020202020204" pitchFamily="34" charset="0"/>
              <a:cs typeface="Arial" panose="020B0604020202020204" pitchFamily="34" charset="0"/>
            </a:endParaRPr>
          </a:p>
          <a:p>
            <a:pPr algn="l"/>
            <a:r>
              <a:rPr lang="en-US" sz="1800" b="0" i="0" baseline="0" dirty="0">
                <a:solidFill>
                  <a:schemeClr val="bg1"/>
                </a:solidFill>
                <a:latin typeface="Arial" panose="020B0604020202020204" pitchFamily="34" charset="0"/>
                <a:cs typeface="Arial" panose="020B0604020202020204" pitchFamily="34" charset="0"/>
              </a:rPr>
              <a:t>- Ashton Applewhite </a:t>
            </a:r>
          </a:p>
          <a:p>
            <a:pPr algn="l"/>
            <a:r>
              <a:rPr lang="en-US" sz="1800" b="0" i="0" baseline="0" dirty="0">
                <a:solidFill>
                  <a:schemeClr val="bg1"/>
                </a:solidFill>
                <a:latin typeface="Arial" panose="020B0604020202020204" pitchFamily="34" charset="0"/>
                <a:cs typeface="Arial" panose="020B0604020202020204" pitchFamily="34" charset="0"/>
              </a:rPr>
              <a:t>writer and activist</a:t>
            </a:r>
          </a:p>
        </p:txBody>
      </p:sp>
      <p:pic>
        <p:nvPicPr>
          <p:cNvPr id="7" name="Picture 6" descr="Logo, company name&#10;&#10;Description automatically generated">
            <a:extLst>
              <a:ext uri="{FF2B5EF4-FFF2-40B4-BE49-F238E27FC236}">
                <a16:creationId xmlns:a16="http://schemas.microsoft.com/office/drawing/2014/main" id="{75226788-C766-FA47-91B6-C7E9EE5D637F}"/>
              </a:ext>
            </a:extLst>
          </p:cNvPr>
          <p:cNvPicPr>
            <a:picLocks noChangeAspect="1"/>
          </p:cNvPicPr>
          <p:nvPr userDrawn="1"/>
        </p:nvPicPr>
        <p:blipFill rotWithShape="1">
          <a:blip r:embed="rId5"/>
          <a:srcRect l="-2792" t="-2842" r="-2792" b="-2842"/>
          <a:stretch/>
        </p:blipFill>
        <p:spPr>
          <a:xfrm>
            <a:off x="540000" y="5760000"/>
            <a:ext cx="2098174" cy="589723"/>
          </a:xfrm>
          <a:prstGeom prst="rect">
            <a:avLst/>
          </a:prstGeom>
        </p:spPr>
      </p:pic>
    </p:spTree>
    <p:extLst>
      <p:ext uri="{BB962C8B-B14F-4D97-AF65-F5344CB8AC3E}">
        <p14:creationId xmlns:p14="http://schemas.microsoft.com/office/powerpoint/2010/main" val="982653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 Content Slide 2">
    <p:spTree>
      <p:nvGrpSpPr>
        <p:cNvPr id="1" name=""/>
        <p:cNvGrpSpPr/>
        <p:nvPr/>
      </p:nvGrpSpPr>
      <p:grpSpPr>
        <a:xfrm>
          <a:off x="0" y="0"/>
          <a:ext cx="0" cy="0"/>
          <a:chOff x="0" y="0"/>
          <a:chExt cx="0" cy="0"/>
        </a:xfrm>
      </p:grpSpPr>
      <p:pic>
        <p:nvPicPr>
          <p:cNvPr id="20" name="Picture 19" descr="Shape, circle&#10;&#10;Description automatically generated">
            <a:extLst>
              <a:ext uri="{FF2B5EF4-FFF2-40B4-BE49-F238E27FC236}">
                <a16:creationId xmlns:a16="http://schemas.microsoft.com/office/drawing/2014/main" id="{07B8231B-83CF-384B-B9D0-871D82CD8E24}"/>
              </a:ext>
            </a:extLst>
          </p:cNvPr>
          <p:cNvPicPr>
            <a:picLocks noChangeAspect="1"/>
          </p:cNvPicPr>
          <p:nvPr userDrawn="1"/>
        </p:nvPicPr>
        <p:blipFill>
          <a:blip r:embed="rId2"/>
          <a:stretch>
            <a:fillRect/>
          </a:stretch>
        </p:blipFill>
        <p:spPr>
          <a:xfrm>
            <a:off x="7933309" y="-29719"/>
            <a:ext cx="4268681" cy="6883881"/>
          </a:xfrm>
          <a:prstGeom prst="rect">
            <a:avLst/>
          </a:prstGeom>
        </p:spPr>
      </p:pic>
      <p:pic>
        <p:nvPicPr>
          <p:cNvPr id="9" name="Picture 8" descr="Logo&#10;&#10;Description automatically generated">
            <a:extLst>
              <a:ext uri="{FF2B5EF4-FFF2-40B4-BE49-F238E27FC236}">
                <a16:creationId xmlns:a16="http://schemas.microsoft.com/office/drawing/2014/main" id="{8E6FA099-4813-964A-8572-3C90F50DB596}"/>
              </a:ext>
            </a:extLst>
          </p:cNvPr>
          <p:cNvPicPr>
            <a:picLocks noChangeAspect="1"/>
          </p:cNvPicPr>
          <p:nvPr userDrawn="1"/>
        </p:nvPicPr>
        <p:blipFill>
          <a:blip r:embed="rId3"/>
          <a:stretch>
            <a:fillRect/>
          </a:stretch>
        </p:blipFill>
        <p:spPr>
          <a:xfrm>
            <a:off x="540000" y="5760000"/>
            <a:ext cx="1985893" cy="558166"/>
          </a:xfrm>
          <a:prstGeom prst="rect">
            <a:avLst/>
          </a:prstGeom>
        </p:spPr>
      </p:pic>
      <p:pic>
        <p:nvPicPr>
          <p:cNvPr id="6" name="Picture 5" descr="Shape&#10;&#10;Description automatically generated">
            <a:extLst>
              <a:ext uri="{FF2B5EF4-FFF2-40B4-BE49-F238E27FC236}">
                <a16:creationId xmlns:a16="http://schemas.microsoft.com/office/drawing/2014/main" id="{719D86E8-B6E6-3649-9D46-819D85BFF6D3}"/>
              </a:ext>
            </a:extLst>
          </p:cNvPr>
          <p:cNvPicPr>
            <a:picLocks noChangeAspect="1"/>
          </p:cNvPicPr>
          <p:nvPr userDrawn="1"/>
        </p:nvPicPr>
        <p:blipFill>
          <a:blip r:embed="rId4"/>
          <a:stretch>
            <a:fillRect/>
          </a:stretch>
        </p:blipFill>
        <p:spPr>
          <a:xfrm>
            <a:off x="540000" y="540000"/>
            <a:ext cx="1390159" cy="572868"/>
          </a:xfrm>
          <a:prstGeom prst="rect">
            <a:avLst/>
          </a:prstGeom>
        </p:spPr>
      </p:pic>
    </p:spTree>
    <p:extLst>
      <p:ext uri="{BB962C8B-B14F-4D97-AF65-F5344CB8AC3E}">
        <p14:creationId xmlns:p14="http://schemas.microsoft.com/office/powerpoint/2010/main" val="3447792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 Content Slide 1">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042F8A42-5C95-FD48-99C6-32952787DA86}"/>
              </a:ext>
            </a:extLst>
          </p:cNvPr>
          <p:cNvPicPr>
            <a:picLocks noChangeAspect="1"/>
          </p:cNvPicPr>
          <p:nvPr userDrawn="1"/>
        </p:nvPicPr>
        <p:blipFill>
          <a:blip r:embed="rId2"/>
          <a:stretch>
            <a:fillRect/>
          </a:stretch>
        </p:blipFill>
        <p:spPr>
          <a:xfrm>
            <a:off x="9813" y="1"/>
            <a:ext cx="12212168" cy="6858000"/>
          </a:xfrm>
          <a:prstGeom prst="rect">
            <a:avLst/>
          </a:prstGeom>
        </p:spPr>
      </p:pic>
      <p:pic>
        <p:nvPicPr>
          <p:cNvPr id="8" name="Picture 7" descr="Shape&#10;&#10;Description automatically generated">
            <a:extLst>
              <a:ext uri="{FF2B5EF4-FFF2-40B4-BE49-F238E27FC236}">
                <a16:creationId xmlns:a16="http://schemas.microsoft.com/office/drawing/2014/main" id="{2D4753CE-C247-554D-AA53-028BC0BEA5DB}"/>
              </a:ext>
            </a:extLst>
          </p:cNvPr>
          <p:cNvPicPr>
            <a:picLocks noChangeAspect="1"/>
          </p:cNvPicPr>
          <p:nvPr userDrawn="1"/>
        </p:nvPicPr>
        <p:blipFill>
          <a:blip r:embed="rId3"/>
          <a:stretch>
            <a:fillRect/>
          </a:stretch>
        </p:blipFill>
        <p:spPr>
          <a:xfrm>
            <a:off x="540000" y="540000"/>
            <a:ext cx="1390159" cy="572868"/>
          </a:xfrm>
          <a:prstGeom prst="rect">
            <a:avLst/>
          </a:prstGeom>
        </p:spPr>
      </p:pic>
      <p:pic>
        <p:nvPicPr>
          <p:cNvPr id="10" name="Picture 9" descr="Logo&#10;&#10;Description automatically generated">
            <a:extLst>
              <a:ext uri="{FF2B5EF4-FFF2-40B4-BE49-F238E27FC236}">
                <a16:creationId xmlns:a16="http://schemas.microsoft.com/office/drawing/2014/main" id="{5AEFF207-85EA-E847-B251-43D017DEC8DD}"/>
              </a:ext>
            </a:extLst>
          </p:cNvPr>
          <p:cNvPicPr>
            <a:picLocks noChangeAspect="1"/>
          </p:cNvPicPr>
          <p:nvPr userDrawn="1"/>
        </p:nvPicPr>
        <p:blipFill>
          <a:blip r:embed="rId4"/>
          <a:stretch>
            <a:fillRect/>
          </a:stretch>
        </p:blipFill>
        <p:spPr>
          <a:xfrm>
            <a:off x="540000" y="5760000"/>
            <a:ext cx="1985893" cy="558166"/>
          </a:xfrm>
          <a:prstGeom prst="rect">
            <a:avLst/>
          </a:prstGeom>
        </p:spPr>
      </p:pic>
    </p:spTree>
    <p:extLst>
      <p:ext uri="{BB962C8B-B14F-4D97-AF65-F5344CB8AC3E}">
        <p14:creationId xmlns:p14="http://schemas.microsoft.com/office/powerpoint/2010/main" val="2104806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SLIDE DISABILITY_2">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D010FDE3-45B6-DD40-A152-77F2F0C10BC5}"/>
              </a:ext>
            </a:extLst>
          </p:cNvPr>
          <p:cNvPicPr>
            <a:picLocks noChangeAspect="1"/>
          </p:cNvPicPr>
          <p:nvPr userDrawn="1"/>
        </p:nvPicPr>
        <p:blipFill rotWithShape="1">
          <a:blip r:embed="rId2"/>
          <a:srcRect l="11435" r="1"/>
          <a:stretch/>
        </p:blipFill>
        <p:spPr>
          <a:xfrm flipH="1">
            <a:off x="1382736" y="0"/>
            <a:ext cx="10809264" cy="6858000"/>
          </a:xfrm>
          <a:prstGeom prst="rect">
            <a:avLst/>
          </a:prstGeom>
        </p:spPr>
      </p:pic>
      <p:pic>
        <p:nvPicPr>
          <p:cNvPr id="7" name="Picture 6" descr="Logo&#10;&#10;Description automatically generated">
            <a:extLst>
              <a:ext uri="{FF2B5EF4-FFF2-40B4-BE49-F238E27FC236}">
                <a16:creationId xmlns:a16="http://schemas.microsoft.com/office/drawing/2014/main" id="{E6C9CE96-1394-9742-9055-C3B603B60788}"/>
              </a:ext>
            </a:extLst>
          </p:cNvPr>
          <p:cNvPicPr>
            <a:picLocks noChangeAspect="1"/>
          </p:cNvPicPr>
          <p:nvPr userDrawn="1"/>
        </p:nvPicPr>
        <p:blipFill>
          <a:blip r:embed="rId3"/>
          <a:stretch>
            <a:fillRect/>
          </a:stretch>
        </p:blipFill>
        <p:spPr>
          <a:xfrm>
            <a:off x="540000" y="5760000"/>
            <a:ext cx="1985893" cy="558166"/>
          </a:xfrm>
          <a:prstGeom prst="rect">
            <a:avLst/>
          </a:prstGeom>
        </p:spPr>
      </p:pic>
      <p:pic>
        <p:nvPicPr>
          <p:cNvPr id="3" name="Picture 2" descr="A picture containing text, iPod&#10;&#10;Description automatically generated">
            <a:extLst>
              <a:ext uri="{FF2B5EF4-FFF2-40B4-BE49-F238E27FC236}">
                <a16:creationId xmlns:a16="http://schemas.microsoft.com/office/drawing/2014/main" id="{F41C8393-B73D-884D-B649-606B8575B758}"/>
              </a:ext>
            </a:extLst>
          </p:cNvPr>
          <p:cNvPicPr>
            <a:picLocks noChangeAspect="1"/>
          </p:cNvPicPr>
          <p:nvPr userDrawn="1"/>
        </p:nvPicPr>
        <p:blipFill rotWithShape="1">
          <a:blip r:embed="rId4"/>
          <a:srcRect t="2210" r="3939" b="4947"/>
          <a:stretch/>
        </p:blipFill>
        <p:spPr>
          <a:xfrm>
            <a:off x="5548208" y="518615"/>
            <a:ext cx="6605924" cy="6312090"/>
          </a:xfrm>
          <a:prstGeom prst="rect">
            <a:avLst/>
          </a:prstGeom>
        </p:spPr>
      </p:pic>
    </p:spTree>
    <p:extLst>
      <p:ext uri="{BB962C8B-B14F-4D97-AF65-F5344CB8AC3E}">
        <p14:creationId xmlns:p14="http://schemas.microsoft.com/office/powerpoint/2010/main" val="186279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Our Goal">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D010FDE3-45B6-DD40-A152-77F2F0C10BC5}"/>
              </a:ext>
            </a:extLst>
          </p:cNvPr>
          <p:cNvPicPr>
            <a:picLocks noChangeAspect="1"/>
          </p:cNvPicPr>
          <p:nvPr userDrawn="1"/>
        </p:nvPicPr>
        <p:blipFill>
          <a:blip r:embed="rId2"/>
          <a:stretch>
            <a:fillRect/>
          </a:stretch>
        </p:blipFill>
        <p:spPr>
          <a:xfrm>
            <a:off x="-1" y="0"/>
            <a:ext cx="12192001" cy="6873751"/>
          </a:xfrm>
          <a:prstGeom prst="rect">
            <a:avLst/>
          </a:prstGeom>
        </p:spPr>
      </p:pic>
      <p:pic>
        <p:nvPicPr>
          <p:cNvPr id="9" name="Picture 8" descr="Logo, company name&#10;&#10;Description automatically generated">
            <a:extLst>
              <a:ext uri="{FF2B5EF4-FFF2-40B4-BE49-F238E27FC236}">
                <a16:creationId xmlns:a16="http://schemas.microsoft.com/office/drawing/2014/main" id="{3D45ADD3-1B2E-554E-818A-221F755733CB}"/>
              </a:ext>
            </a:extLst>
          </p:cNvPr>
          <p:cNvPicPr>
            <a:picLocks noChangeAspect="1"/>
          </p:cNvPicPr>
          <p:nvPr userDrawn="1"/>
        </p:nvPicPr>
        <p:blipFill rotWithShape="1">
          <a:blip r:embed="rId3"/>
          <a:srcRect l="-2792" t="-2842" r="-2792" b="-2842"/>
          <a:stretch/>
        </p:blipFill>
        <p:spPr>
          <a:xfrm>
            <a:off x="540000" y="5760000"/>
            <a:ext cx="2098174" cy="589723"/>
          </a:xfrm>
          <a:prstGeom prst="rect">
            <a:avLst/>
          </a:prstGeom>
        </p:spPr>
      </p:pic>
      <p:sp>
        <p:nvSpPr>
          <p:cNvPr id="4" name="TextBox 3">
            <a:extLst>
              <a:ext uri="{FF2B5EF4-FFF2-40B4-BE49-F238E27FC236}">
                <a16:creationId xmlns:a16="http://schemas.microsoft.com/office/drawing/2014/main" id="{8A832901-1FDF-4CC0-9A0F-C0C946480C12}"/>
              </a:ext>
            </a:extLst>
          </p:cNvPr>
          <p:cNvSpPr txBox="1"/>
          <p:nvPr userDrawn="1"/>
        </p:nvSpPr>
        <p:spPr>
          <a:xfrm>
            <a:off x="506911" y="2263328"/>
            <a:ext cx="6866016" cy="461665"/>
          </a:xfrm>
          <a:prstGeom prst="rect">
            <a:avLst/>
          </a:prstGeom>
          <a:noFill/>
        </p:spPr>
        <p:txBody>
          <a:bodyPr wrap="square" rtlCol="0">
            <a:spAutoFit/>
          </a:bodyPr>
          <a:lstStyle/>
          <a:p>
            <a:pPr algn="l"/>
            <a:r>
              <a:rPr lang="en-US" sz="2400" b="1" baseline="0" dirty="0">
                <a:solidFill>
                  <a:schemeClr val="bg1"/>
                </a:solidFill>
                <a:latin typeface="Arial" panose="020B0604020202020204" pitchFamily="34" charset="0"/>
                <a:cs typeface="Arial" panose="020B0604020202020204" pitchFamily="34" charset="0"/>
              </a:rPr>
              <a:t>Our Goal</a:t>
            </a:r>
            <a:endParaRPr lang="en-US" sz="2400" b="0" i="0" baseline="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B4B0AAB-519E-4174-8F7C-DE4D32ECD2A3}"/>
              </a:ext>
            </a:extLst>
          </p:cNvPr>
          <p:cNvSpPr/>
          <p:nvPr userDrawn="1"/>
        </p:nvSpPr>
        <p:spPr>
          <a:xfrm>
            <a:off x="506911" y="2870797"/>
            <a:ext cx="7011489" cy="1323439"/>
          </a:xfrm>
          <a:prstGeom prst="rect">
            <a:avLst/>
          </a:prstGeom>
        </p:spPr>
        <p:txBody>
          <a:bodyPr wrap="square">
            <a:spAutoFit/>
          </a:bodyPr>
          <a:lstStyle/>
          <a:p>
            <a:pPr algn="l"/>
            <a:r>
              <a:rPr lang="en-US" sz="2000" b="0" i="0" dirty="0">
                <a:solidFill>
                  <a:schemeClr val="bg1"/>
                </a:solidFill>
                <a:latin typeface="Arial" panose="020B0604020202020204" pitchFamily="34" charset="0"/>
                <a:ea typeface="Calibri" panose="020F0502020204030204" pitchFamily="34" charset="0"/>
                <a:cs typeface="Arial" panose="020B0604020202020204" pitchFamily="34" charset="0"/>
              </a:rPr>
              <a:t>Our goal is to create a world class inclusion training program to help organisations to be truly inclusive and meet the needs of their own workforce and the communities they serve.</a:t>
            </a:r>
            <a:endParaRPr lang="en-AU" sz="2000" b="0" i="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9901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QUOTE - DISABILITY">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0041D270-8C1B-6A42-9791-65829DA21275}"/>
              </a:ext>
            </a:extLst>
          </p:cNvPr>
          <p:cNvPicPr>
            <a:picLocks noChangeAspect="1"/>
          </p:cNvPicPr>
          <p:nvPr userDrawn="1"/>
        </p:nvPicPr>
        <p:blipFill>
          <a:blip r:embed="rId2"/>
          <a:stretch>
            <a:fillRect/>
          </a:stretch>
        </p:blipFill>
        <p:spPr>
          <a:xfrm>
            <a:off x="0" y="1"/>
            <a:ext cx="12192001" cy="6858000"/>
          </a:xfrm>
          <a:prstGeom prst="rect">
            <a:avLst/>
          </a:prstGeom>
        </p:spPr>
      </p:pic>
      <p:pic>
        <p:nvPicPr>
          <p:cNvPr id="5" name="Picture 4" descr="A picture containing person, outdoor&#10;&#10;Description automatically generated">
            <a:extLst>
              <a:ext uri="{FF2B5EF4-FFF2-40B4-BE49-F238E27FC236}">
                <a16:creationId xmlns:a16="http://schemas.microsoft.com/office/drawing/2014/main" id="{0023321F-9EA4-4F45-BC3E-583F44588B62}"/>
              </a:ext>
            </a:extLst>
          </p:cNvPr>
          <p:cNvPicPr>
            <a:picLocks noChangeAspect="1"/>
          </p:cNvPicPr>
          <p:nvPr userDrawn="1"/>
        </p:nvPicPr>
        <p:blipFill rotWithShape="1">
          <a:blip r:embed="rId3"/>
          <a:srcRect l="7046" t="1242" r="13306"/>
          <a:stretch/>
        </p:blipFill>
        <p:spPr>
          <a:xfrm flipH="1">
            <a:off x="3928093" y="0"/>
            <a:ext cx="8260271" cy="6858000"/>
          </a:xfrm>
          <a:prstGeom prst="rect">
            <a:avLst/>
          </a:prstGeom>
        </p:spPr>
      </p:pic>
      <p:pic>
        <p:nvPicPr>
          <p:cNvPr id="20" name="Picture 19" descr="Shape, arrow, circle&#10;&#10;Description automatically generated">
            <a:extLst>
              <a:ext uri="{FF2B5EF4-FFF2-40B4-BE49-F238E27FC236}">
                <a16:creationId xmlns:a16="http://schemas.microsoft.com/office/drawing/2014/main" id="{03072857-E7FB-CF45-91C1-5E0F67D8BCB9}"/>
              </a:ext>
            </a:extLst>
          </p:cNvPr>
          <p:cNvPicPr>
            <a:picLocks noChangeAspect="1"/>
          </p:cNvPicPr>
          <p:nvPr userDrawn="1"/>
        </p:nvPicPr>
        <p:blipFill>
          <a:blip r:embed="rId4"/>
          <a:stretch>
            <a:fillRect/>
          </a:stretch>
        </p:blipFill>
        <p:spPr>
          <a:xfrm flipH="1">
            <a:off x="3852968" y="0"/>
            <a:ext cx="2402803" cy="6857999"/>
          </a:xfrm>
          <a:prstGeom prst="rect">
            <a:avLst/>
          </a:prstGeom>
        </p:spPr>
      </p:pic>
      <p:sp>
        <p:nvSpPr>
          <p:cNvPr id="9" name="TextBox 8">
            <a:extLst>
              <a:ext uri="{FF2B5EF4-FFF2-40B4-BE49-F238E27FC236}">
                <a16:creationId xmlns:a16="http://schemas.microsoft.com/office/drawing/2014/main" id="{96AEAE33-4E35-874A-8A01-D4AAE78D9DD0}"/>
              </a:ext>
            </a:extLst>
          </p:cNvPr>
          <p:cNvSpPr txBox="1"/>
          <p:nvPr userDrawn="1"/>
        </p:nvSpPr>
        <p:spPr>
          <a:xfrm>
            <a:off x="540000" y="1015763"/>
            <a:ext cx="3927225" cy="1908215"/>
          </a:xfrm>
          <a:prstGeom prst="rect">
            <a:avLst/>
          </a:prstGeom>
          <a:noFill/>
        </p:spPr>
        <p:txBody>
          <a:bodyPr wrap="square" rtlCol="0">
            <a:spAutoFit/>
          </a:bodyPr>
          <a:lstStyle/>
          <a:p>
            <a:r>
              <a:rPr lang="en-US" sz="2000" b="1" kern="1200" dirty="0">
                <a:solidFill>
                  <a:schemeClr val="bg1"/>
                </a:solidFill>
                <a:effectLst/>
                <a:latin typeface="Arial" panose="020B0604020202020204" pitchFamily="34" charset="0"/>
                <a:ea typeface="+mn-ea"/>
                <a:cs typeface="Arial" panose="020B0604020202020204" pitchFamily="34" charset="0"/>
              </a:rPr>
              <a:t>“It takes a lot of work to be proud of who you are in the face of persistent exclusion.”</a:t>
            </a:r>
          </a:p>
          <a:p>
            <a:endParaRPr lang="en-US" sz="2000" b="1" kern="1200" dirty="0">
              <a:solidFill>
                <a:schemeClr val="bg1"/>
              </a:solidFill>
              <a:effectLst/>
              <a:latin typeface="Arial" panose="020B0604020202020204" pitchFamily="34" charset="0"/>
              <a:ea typeface="+mn-ea"/>
              <a:cs typeface="Arial" panose="020B0604020202020204" pitchFamily="34" charset="0"/>
            </a:endParaRPr>
          </a:p>
          <a:p>
            <a:pPr algn="l"/>
            <a:r>
              <a:rPr lang="en-US" sz="1800" kern="1200" dirty="0">
                <a:solidFill>
                  <a:schemeClr val="bg1"/>
                </a:solidFill>
                <a:effectLst/>
                <a:latin typeface="Arial" panose="020B0604020202020204" pitchFamily="34" charset="0"/>
                <a:ea typeface="+mn-ea"/>
                <a:cs typeface="Arial" panose="020B0604020202020204" pitchFamily="34" charset="0"/>
              </a:rPr>
              <a:t>- Stella Young</a:t>
            </a:r>
            <a:endParaRPr lang="en-AU" sz="1800" kern="1200" dirty="0">
              <a:solidFill>
                <a:schemeClr val="bg1"/>
              </a:solidFill>
              <a:effectLst/>
              <a:latin typeface="Arial" panose="020B0604020202020204" pitchFamily="34" charset="0"/>
              <a:ea typeface="+mn-ea"/>
              <a:cs typeface="Arial" panose="020B0604020202020204" pitchFamily="34" charset="0"/>
            </a:endParaRPr>
          </a:p>
          <a:p>
            <a:endParaRPr lang="en-US" sz="2000" b="0" i="0" baseline="0" dirty="0">
              <a:solidFill>
                <a:schemeClr val="bg1"/>
              </a:solidFill>
              <a:latin typeface="Montserrat SemiBold" pitchFamily="2" charset="77"/>
            </a:endParaRPr>
          </a:p>
        </p:txBody>
      </p:sp>
      <p:pic>
        <p:nvPicPr>
          <p:cNvPr id="7" name="Picture 6" descr="Logo, company name&#10;&#10;Description automatically generated">
            <a:extLst>
              <a:ext uri="{FF2B5EF4-FFF2-40B4-BE49-F238E27FC236}">
                <a16:creationId xmlns:a16="http://schemas.microsoft.com/office/drawing/2014/main" id="{18380A77-AC18-DA45-9094-500F1847240F}"/>
              </a:ext>
            </a:extLst>
          </p:cNvPr>
          <p:cNvPicPr>
            <a:picLocks noChangeAspect="1"/>
          </p:cNvPicPr>
          <p:nvPr userDrawn="1"/>
        </p:nvPicPr>
        <p:blipFill rotWithShape="1">
          <a:blip r:embed="rId5"/>
          <a:srcRect l="-2792" t="-2842" r="-2792" b="-2842"/>
          <a:stretch/>
        </p:blipFill>
        <p:spPr>
          <a:xfrm>
            <a:off x="540000" y="5760000"/>
            <a:ext cx="2098174" cy="589723"/>
          </a:xfrm>
          <a:prstGeom prst="rect">
            <a:avLst/>
          </a:prstGeom>
        </p:spPr>
      </p:pic>
    </p:spTree>
    <p:extLst>
      <p:ext uri="{BB962C8B-B14F-4D97-AF65-F5344CB8AC3E}">
        <p14:creationId xmlns:p14="http://schemas.microsoft.com/office/powerpoint/2010/main" val="453433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ability CONTENT SLIDE 2">
    <p:spTree>
      <p:nvGrpSpPr>
        <p:cNvPr id="1" name=""/>
        <p:cNvGrpSpPr/>
        <p:nvPr/>
      </p:nvGrpSpPr>
      <p:grpSpPr>
        <a:xfrm>
          <a:off x="0" y="0"/>
          <a:ext cx="0" cy="0"/>
          <a:chOff x="0" y="0"/>
          <a:chExt cx="0" cy="0"/>
        </a:xfrm>
      </p:grpSpPr>
      <p:pic>
        <p:nvPicPr>
          <p:cNvPr id="20" name="Picture 19" descr="Shape, circle&#10;&#10;Description automatically generated">
            <a:extLst>
              <a:ext uri="{FF2B5EF4-FFF2-40B4-BE49-F238E27FC236}">
                <a16:creationId xmlns:a16="http://schemas.microsoft.com/office/drawing/2014/main" id="{07B8231B-83CF-384B-B9D0-871D82CD8E24}"/>
              </a:ext>
            </a:extLst>
          </p:cNvPr>
          <p:cNvPicPr>
            <a:picLocks noChangeAspect="1"/>
          </p:cNvPicPr>
          <p:nvPr userDrawn="1"/>
        </p:nvPicPr>
        <p:blipFill>
          <a:blip r:embed="rId2"/>
          <a:stretch>
            <a:fillRect/>
          </a:stretch>
        </p:blipFill>
        <p:spPr>
          <a:xfrm>
            <a:off x="7933309" y="-2425"/>
            <a:ext cx="4268681" cy="6883881"/>
          </a:xfrm>
          <a:prstGeom prst="rect">
            <a:avLst/>
          </a:prstGeom>
        </p:spPr>
      </p:pic>
      <p:pic>
        <p:nvPicPr>
          <p:cNvPr id="9" name="Picture 8" descr="Logo&#10;&#10;Description automatically generated">
            <a:extLst>
              <a:ext uri="{FF2B5EF4-FFF2-40B4-BE49-F238E27FC236}">
                <a16:creationId xmlns:a16="http://schemas.microsoft.com/office/drawing/2014/main" id="{C3815523-987D-BC4A-9778-6D9A844153DF}"/>
              </a:ext>
            </a:extLst>
          </p:cNvPr>
          <p:cNvPicPr>
            <a:picLocks noChangeAspect="1"/>
          </p:cNvPicPr>
          <p:nvPr userDrawn="1"/>
        </p:nvPicPr>
        <p:blipFill>
          <a:blip r:embed="rId3"/>
          <a:stretch>
            <a:fillRect/>
          </a:stretch>
        </p:blipFill>
        <p:spPr>
          <a:xfrm>
            <a:off x="540000" y="5760000"/>
            <a:ext cx="1985893" cy="558166"/>
          </a:xfrm>
          <a:prstGeom prst="rect">
            <a:avLst/>
          </a:prstGeom>
        </p:spPr>
      </p:pic>
      <p:pic>
        <p:nvPicPr>
          <p:cNvPr id="8" name="Picture 7" descr="Logo&#10;&#10;Description automatically generated">
            <a:extLst>
              <a:ext uri="{FF2B5EF4-FFF2-40B4-BE49-F238E27FC236}">
                <a16:creationId xmlns:a16="http://schemas.microsoft.com/office/drawing/2014/main" id="{A800993A-B989-374F-A535-DBEE26EA94FB}"/>
              </a:ext>
            </a:extLst>
          </p:cNvPr>
          <p:cNvPicPr>
            <a:picLocks noChangeAspect="1"/>
          </p:cNvPicPr>
          <p:nvPr userDrawn="1"/>
        </p:nvPicPr>
        <p:blipFill>
          <a:blip r:embed="rId4"/>
          <a:stretch>
            <a:fillRect/>
          </a:stretch>
        </p:blipFill>
        <p:spPr>
          <a:xfrm>
            <a:off x="540000" y="540000"/>
            <a:ext cx="2009398" cy="558166"/>
          </a:xfrm>
          <a:prstGeom prst="rect">
            <a:avLst/>
          </a:prstGeom>
        </p:spPr>
      </p:pic>
    </p:spTree>
    <p:extLst>
      <p:ext uri="{BB962C8B-B14F-4D97-AF65-F5344CB8AC3E}">
        <p14:creationId xmlns:p14="http://schemas.microsoft.com/office/powerpoint/2010/main" val="1204189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ability CONTENT Slide 1">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042F8A42-5C95-FD48-99C6-32952787DA86}"/>
              </a:ext>
            </a:extLst>
          </p:cNvPr>
          <p:cNvPicPr>
            <a:picLocks noChangeAspect="1"/>
          </p:cNvPicPr>
          <p:nvPr userDrawn="1"/>
        </p:nvPicPr>
        <p:blipFill>
          <a:blip r:embed="rId2"/>
          <a:stretch>
            <a:fillRect/>
          </a:stretch>
        </p:blipFill>
        <p:spPr>
          <a:xfrm>
            <a:off x="-17485" y="0"/>
            <a:ext cx="12212170" cy="6858001"/>
          </a:xfrm>
          <a:prstGeom prst="rect">
            <a:avLst/>
          </a:prstGeom>
        </p:spPr>
      </p:pic>
      <p:pic>
        <p:nvPicPr>
          <p:cNvPr id="3" name="Picture 2" descr="Logo&#10;&#10;Description automatically generated">
            <a:extLst>
              <a:ext uri="{FF2B5EF4-FFF2-40B4-BE49-F238E27FC236}">
                <a16:creationId xmlns:a16="http://schemas.microsoft.com/office/drawing/2014/main" id="{1B568C18-334A-EE4C-BAFD-214EB82E4580}"/>
              </a:ext>
            </a:extLst>
          </p:cNvPr>
          <p:cNvPicPr>
            <a:picLocks noChangeAspect="1"/>
          </p:cNvPicPr>
          <p:nvPr userDrawn="1"/>
        </p:nvPicPr>
        <p:blipFill>
          <a:blip r:embed="rId3"/>
          <a:stretch>
            <a:fillRect/>
          </a:stretch>
        </p:blipFill>
        <p:spPr>
          <a:xfrm>
            <a:off x="540000" y="540000"/>
            <a:ext cx="2009398" cy="558166"/>
          </a:xfrm>
          <a:prstGeom prst="rect">
            <a:avLst/>
          </a:prstGeom>
        </p:spPr>
      </p:pic>
      <p:pic>
        <p:nvPicPr>
          <p:cNvPr id="10" name="Picture 9" descr="Logo&#10;&#10;Description automatically generated">
            <a:extLst>
              <a:ext uri="{FF2B5EF4-FFF2-40B4-BE49-F238E27FC236}">
                <a16:creationId xmlns:a16="http://schemas.microsoft.com/office/drawing/2014/main" id="{FDE669C2-1CBA-7643-8824-A029C91BCADA}"/>
              </a:ext>
            </a:extLst>
          </p:cNvPr>
          <p:cNvPicPr>
            <a:picLocks noChangeAspect="1"/>
          </p:cNvPicPr>
          <p:nvPr userDrawn="1"/>
        </p:nvPicPr>
        <p:blipFill>
          <a:blip r:embed="rId4"/>
          <a:stretch>
            <a:fillRect/>
          </a:stretch>
        </p:blipFill>
        <p:spPr>
          <a:xfrm>
            <a:off x="540000" y="5760000"/>
            <a:ext cx="1985893" cy="558166"/>
          </a:xfrm>
          <a:prstGeom prst="rect">
            <a:avLst/>
          </a:prstGeom>
        </p:spPr>
      </p:pic>
    </p:spTree>
    <p:extLst>
      <p:ext uri="{BB962C8B-B14F-4D97-AF65-F5344CB8AC3E}">
        <p14:creationId xmlns:p14="http://schemas.microsoft.com/office/powerpoint/2010/main" val="3362786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B712-ADF6-534B-86F9-A2F7CFDE29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C1EB0B8-5EB1-D549-8A6D-3C9EB820E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ECC1337-E6D3-3E4D-95B5-F705496C57A5}"/>
              </a:ext>
            </a:extLst>
          </p:cNvPr>
          <p:cNvSpPr>
            <a:spLocks noGrp="1"/>
          </p:cNvSpPr>
          <p:nvPr>
            <p:ph type="dt" sz="half" idx="10"/>
          </p:nvPr>
        </p:nvSpPr>
        <p:spPr/>
        <p:txBody>
          <a:bodyPr/>
          <a:lstStyle/>
          <a:p>
            <a:fld id="{67A4B8E6-2DEE-B649-9AD3-EBB5F8FA5664}" type="datetimeFigureOut">
              <a:rPr lang="en-US" smtClean="0"/>
              <a:t>11/26/21</a:t>
            </a:fld>
            <a:endParaRPr lang="en-US"/>
          </a:p>
        </p:txBody>
      </p:sp>
      <p:sp>
        <p:nvSpPr>
          <p:cNvPr id="5" name="Footer Placeholder 4">
            <a:extLst>
              <a:ext uri="{FF2B5EF4-FFF2-40B4-BE49-F238E27FC236}">
                <a16:creationId xmlns:a16="http://schemas.microsoft.com/office/drawing/2014/main" id="{4EBB2203-6F94-3346-9C87-FA4D184DA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D36E1-6D7C-B74E-9E5E-03F3C519C40A}"/>
              </a:ext>
            </a:extLst>
          </p:cNvPr>
          <p:cNvSpPr>
            <a:spLocks noGrp="1"/>
          </p:cNvSpPr>
          <p:nvPr>
            <p:ph type="sldNum" sz="quarter" idx="12"/>
          </p:nvPr>
        </p:nvSpPr>
        <p:spPr/>
        <p:txBody>
          <a:bodyPr/>
          <a:lstStyle/>
          <a:p>
            <a:fld id="{936932FB-CBE8-8045-A41C-D51E049BE3DA}" type="slidenum">
              <a:rPr lang="en-US" smtClean="0"/>
              <a:t>‹#›</a:t>
            </a:fld>
            <a:endParaRPr lang="en-US"/>
          </a:p>
        </p:txBody>
      </p:sp>
      <p:pic>
        <p:nvPicPr>
          <p:cNvPr id="8" name="Picture 7" descr="Shape, rectangle&#10;&#10;Description automatically generated">
            <a:extLst>
              <a:ext uri="{FF2B5EF4-FFF2-40B4-BE49-F238E27FC236}">
                <a16:creationId xmlns:a16="http://schemas.microsoft.com/office/drawing/2014/main" id="{4098C118-4559-4B45-B1A0-B69660677AB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Picture 13" descr="Shape, circle&#10;&#10;Description automatically generated">
            <a:extLst>
              <a:ext uri="{FF2B5EF4-FFF2-40B4-BE49-F238E27FC236}">
                <a16:creationId xmlns:a16="http://schemas.microsoft.com/office/drawing/2014/main" id="{268A0AE7-23EF-BD40-8F9C-8B460CC23D40}"/>
              </a:ext>
            </a:extLst>
          </p:cNvPr>
          <p:cNvPicPr>
            <a:picLocks noChangeAspect="1"/>
          </p:cNvPicPr>
          <p:nvPr userDrawn="1"/>
        </p:nvPicPr>
        <p:blipFill rotWithShape="1">
          <a:blip r:embed="rId3"/>
          <a:srcRect r="27924"/>
          <a:stretch/>
        </p:blipFill>
        <p:spPr>
          <a:xfrm rot="10800000">
            <a:off x="-11868" y="0"/>
            <a:ext cx="8782231" cy="6858000"/>
          </a:xfrm>
          <a:prstGeom prst="rect">
            <a:avLst/>
          </a:prstGeom>
        </p:spPr>
      </p:pic>
      <p:pic>
        <p:nvPicPr>
          <p:cNvPr id="10" name="Picture 9" descr="Logo, company name&#10;&#10;Description automatically generated">
            <a:extLst>
              <a:ext uri="{FF2B5EF4-FFF2-40B4-BE49-F238E27FC236}">
                <a16:creationId xmlns:a16="http://schemas.microsoft.com/office/drawing/2014/main" id="{F35EBDD0-9C17-C647-9AE1-0AA583095D5D}"/>
              </a:ext>
            </a:extLst>
          </p:cNvPr>
          <p:cNvPicPr>
            <a:picLocks noChangeAspect="1"/>
          </p:cNvPicPr>
          <p:nvPr userDrawn="1"/>
        </p:nvPicPr>
        <p:blipFill>
          <a:blip r:embed="rId4"/>
          <a:stretch>
            <a:fillRect/>
          </a:stretch>
        </p:blipFill>
        <p:spPr>
          <a:xfrm>
            <a:off x="8674816" y="5497707"/>
            <a:ext cx="2967544" cy="834073"/>
          </a:xfrm>
          <a:prstGeom prst="rect">
            <a:avLst/>
          </a:prstGeom>
        </p:spPr>
      </p:pic>
    </p:spTree>
    <p:extLst>
      <p:ext uri="{BB962C8B-B14F-4D97-AF65-F5344CB8AC3E}">
        <p14:creationId xmlns:p14="http://schemas.microsoft.com/office/powerpoint/2010/main" val="319981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Our Goal">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D010FDE3-45B6-DD40-A152-77F2F0C10BC5}"/>
              </a:ext>
            </a:extLst>
          </p:cNvPr>
          <p:cNvPicPr>
            <a:picLocks noChangeAspect="1"/>
          </p:cNvPicPr>
          <p:nvPr userDrawn="1"/>
        </p:nvPicPr>
        <p:blipFill>
          <a:blip r:embed="rId2"/>
          <a:stretch>
            <a:fillRect/>
          </a:stretch>
        </p:blipFill>
        <p:spPr>
          <a:xfrm>
            <a:off x="-1" y="0"/>
            <a:ext cx="12192001" cy="6873751"/>
          </a:xfrm>
          <a:prstGeom prst="rect">
            <a:avLst/>
          </a:prstGeom>
        </p:spPr>
      </p:pic>
      <p:pic>
        <p:nvPicPr>
          <p:cNvPr id="9" name="Picture 8" descr="Logo, company name&#10;&#10;Description automatically generated">
            <a:extLst>
              <a:ext uri="{FF2B5EF4-FFF2-40B4-BE49-F238E27FC236}">
                <a16:creationId xmlns:a16="http://schemas.microsoft.com/office/drawing/2014/main" id="{3D45ADD3-1B2E-554E-818A-221F755733CB}"/>
              </a:ext>
            </a:extLst>
          </p:cNvPr>
          <p:cNvPicPr>
            <a:picLocks noChangeAspect="1"/>
          </p:cNvPicPr>
          <p:nvPr userDrawn="1"/>
        </p:nvPicPr>
        <p:blipFill rotWithShape="1">
          <a:blip r:embed="rId3"/>
          <a:srcRect l="-2792" t="-2842" r="-2792" b="-2842"/>
          <a:stretch/>
        </p:blipFill>
        <p:spPr>
          <a:xfrm>
            <a:off x="540000" y="5760000"/>
            <a:ext cx="2098174" cy="589723"/>
          </a:xfrm>
          <a:prstGeom prst="rect">
            <a:avLst/>
          </a:prstGeom>
        </p:spPr>
      </p:pic>
    </p:spTree>
    <p:extLst>
      <p:ext uri="{BB962C8B-B14F-4D97-AF65-F5344CB8AC3E}">
        <p14:creationId xmlns:p14="http://schemas.microsoft.com/office/powerpoint/2010/main" val="1721009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28CC25-15D9-D941-A2D5-C75184CF7C92}"/>
              </a:ext>
            </a:extLst>
          </p:cNvPr>
          <p:cNvSpPr>
            <a:spLocks noGrp="1"/>
          </p:cNvSpPr>
          <p:nvPr>
            <p:ph type="body" idx="1"/>
          </p:nvPr>
        </p:nvSpPr>
        <p:spPr>
          <a:xfrm>
            <a:off x="4170952" y="2616966"/>
            <a:ext cx="709629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8" name="Picture 7" descr="Shape, circle&#10;&#10;Description automatically generated">
            <a:extLst>
              <a:ext uri="{FF2B5EF4-FFF2-40B4-BE49-F238E27FC236}">
                <a16:creationId xmlns:a16="http://schemas.microsoft.com/office/drawing/2014/main" id="{1C6A036B-E029-D64D-A0AD-F71D53AF5457}"/>
              </a:ext>
            </a:extLst>
          </p:cNvPr>
          <p:cNvPicPr>
            <a:picLocks noChangeAspect="1"/>
          </p:cNvPicPr>
          <p:nvPr userDrawn="1"/>
        </p:nvPicPr>
        <p:blipFill rotWithShape="1">
          <a:blip r:embed="rId2"/>
          <a:srcRect r="1269" b="1468"/>
          <a:stretch/>
        </p:blipFill>
        <p:spPr>
          <a:xfrm>
            <a:off x="-2" y="1"/>
            <a:ext cx="12231583" cy="6858000"/>
          </a:xfrm>
          <a:prstGeom prst="rect">
            <a:avLst/>
          </a:prstGeom>
        </p:spPr>
      </p:pic>
      <p:pic>
        <p:nvPicPr>
          <p:cNvPr id="6" name="Picture 5" descr="Logo, company name&#10;&#10;Description automatically generated">
            <a:extLst>
              <a:ext uri="{FF2B5EF4-FFF2-40B4-BE49-F238E27FC236}">
                <a16:creationId xmlns:a16="http://schemas.microsoft.com/office/drawing/2014/main" id="{62922C91-1340-0E44-8A1C-5686261312DF}"/>
              </a:ext>
            </a:extLst>
          </p:cNvPr>
          <p:cNvPicPr>
            <a:picLocks noChangeAspect="1"/>
          </p:cNvPicPr>
          <p:nvPr userDrawn="1"/>
        </p:nvPicPr>
        <p:blipFill rotWithShape="1">
          <a:blip r:embed="rId3"/>
          <a:srcRect l="-2792" t="-2842" r="-2792" b="-2842"/>
          <a:stretch/>
        </p:blipFill>
        <p:spPr>
          <a:xfrm>
            <a:off x="540000" y="5760000"/>
            <a:ext cx="2098174" cy="589723"/>
          </a:xfrm>
          <a:prstGeom prst="rect">
            <a:avLst/>
          </a:prstGeom>
        </p:spPr>
      </p:pic>
      <p:sp>
        <p:nvSpPr>
          <p:cNvPr id="5" name="TextBox 4">
            <a:extLst>
              <a:ext uri="{FF2B5EF4-FFF2-40B4-BE49-F238E27FC236}">
                <a16:creationId xmlns:a16="http://schemas.microsoft.com/office/drawing/2014/main" id="{D895C55C-837C-4B8A-A5CB-CD908F9139C2}"/>
              </a:ext>
            </a:extLst>
          </p:cNvPr>
          <p:cNvSpPr txBox="1"/>
          <p:nvPr userDrawn="1"/>
        </p:nvSpPr>
        <p:spPr>
          <a:xfrm>
            <a:off x="3903134" y="2951946"/>
            <a:ext cx="7431845" cy="892552"/>
          </a:xfrm>
          <a:prstGeom prst="rect">
            <a:avLst/>
          </a:prstGeom>
          <a:noFill/>
        </p:spPr>
        <p:txBody>
          <a:bodyPr wrap="square" rtlCol="0">
            <a:spAutoFit/>
          </a:bodyPr>
          <a:lstStyle/>
          <a:p>
            <a:pPr algn="r"/>
            <a:r>
              <a:rPr lang="en-US" sz="2800" b="1" dirty="0">
                <a:solidFill>
                  <a:srgbClr val="6B1C93"/>
                </a:solidFill>
                <a:latin typeface="Arial" panose="020B0604020202020204" pitchFamily="34" charset="0"/>
                <a:cs typeface="Arial" panose="020B0604020202020204" pitchFamily="34" charset="0"/>
              </a:rPr>
              <a:t>“</a:t>
            </a:r>
            <a:r>
              <a:rPr lang="en-US" sz="2800" b="1" baseline="0" dirty="0">
                <a:solidFill>
                  <a:srgbClr val="6B1C93"/>
                </a:solidFill>
                <a:latin typeface="Arial" panose="020B0604020202020204" pitchFamily="34" charset="0"/>
                <a:cs typeface="Arial" panose="020B0604020202020204" pitchFamily="34" charset="0"/>
              </a:rPr>
              <a:t>Diversity is a fact. Inclusion is a choice.”</a:t>
            </a:r>
          </a:p>
          <a:p>
            <a:pPr algn="r"/>
            <a:r>
              <a:rPr lang="en-US" sz="2400" b="0" i="0" baseline="0" dirty="0">
                <a:solidFill>
                  <a:srgbClr val="6B1C93"/>
                </a:solidFill>
                <a:latin typeface="Arial" panose="020B0604020202020204" pitchFamily="34" charset="0"/>
                <a:cs typeface="Arial" panose="020B0604020202020204" pitchFamily="34" charset="0"/>
              </a:rPr>
              <a:t>Justin Trudeau</a:t>
            </a:r>
          </a:p>
        </p:txBody>
      </p:sp>
    </p:spTree>
    <p:extLst>
      <p:ext uri="{BB962C8B-B14F-4D97-AF65-F5344CB8AC3E}">
        <p14:creationId xmlns:p14="http://schemas.microsoft.com/office/powerpoint/2010/main" val="4092652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094D-8A44-4274-AC43-A290E72A4199}"/>
              </a:ext>
            </a:extLst>
          </p:cNvPr>
          <p:cNvSpPr>
            <a:spLocks noGrp="1"/>
          </p:cNvSpPr>
          <p:nvPr>
            <p:ph type="title"/>
          </p:nvPr>
        </p:nvSpPr>
        <p:spPr/>
        <p:txBody>
          <a:bodyPr/>
          <a:lstStyle/>
          <a:p>
            <a:r>
              <a:rPr lang="en-US"/>
              <a:t>Click to edit Master title style</a:t>
            </a:r>
            <a:endParaRPr lang="en-AU"/>
          </a:p>
        </p:txBody>
      </p:sp>
      <p:pic>
        <p:nvPicPr>
          <p:cNvPr id="6" name="Picture 5" descr="Shape, circle&#10;&#10;Description automatically generated">
            <a:extLst>
              <a:ext uri="{FF2B5EF4-FFF2-40B4-BE49-F238E27FC236}">
                <a16:creationId xmlns:a16="http://schemas.microsoft.com/office/drawing/2014/main" id="{3503DACA-50C2-467E-99D7-3FB32178811D}"/>
              </a:ext>
            </a:extLst>
          </p:cNvPr>
          <p:cNvPicPr>
            <a:picLocks noChangeAspect="1"/>
          </p:cNvPicPr>
          <p:nvPr userDrawn="1"/>
        </p:nvPicPr>
        <p:blipFill rotWithShape="1">
          <a:blip r:embed="rId2"/>
          <a:srcRect r="1269" b="1468"/>
          <a:stretch/>
        </p:blipFill>
        <p:spPr>
          <a:xfrm>
            <a:off x="-2" y="1"/>
            <a:ext cx="12231583" cy="6858000"/>
          </a:xfrm>
          <a:prstGeom prst="rect">
            <a:avLst/>
          </a:prstGeom>
        </p:spPr>
      </p:pic>
      <p:pic>
        <p:nvPicPr>
          <p:cNvPr id="7" name="Picture 6" descr="Logo, company name&#10;&#10;Description automatically generated">
            <a:extLst>
              <a:ext uri="{FF2B5EF4-FFF2-40B4-BE49-F238E27FC236}">
                <a16:creationId xmlns:a16="http://schemas.microsoft.com/office/drawing/2014/main" id="{8F6DFD59-E079-489C-AE1B-F2E1995F224F}"/>
              </a:ext>
            </a:extLst>
          </p:cNvPr>
          <p:cNvPicPr>
            <a:picLocks noChangeAspect="1"/>
          </p:cNvPicPr>
          <p:nvPr userDrawn="1"/>
        </p:nvPicPr>
        <p:blipFill rotWithShape="1">
          <a:blip r:embed="rId3"/>
          <a:srcRect l="-2792" t="-2842" r="-2792" b="-2842"/>
          <a:stretch/>
        </p:blipFill>
        <p:spPr>
          <a:xfrm>
            <a:off x="540000" y="5760000"/>
            <a:ext cx="2098174" cy="589723"/>
          </a:xfrm>
          <a:prstGeom prst="rect">
            <a:avLst/>
          </a:prstGeom>
        </p:spPr>
      </p:pic>
    </p:spTree>
    <p:extLst>
      <p:ext uri="{BB962C8B-B14F-4D97-AF65-F5344CB8AC3E}">
        <p14:creationId xmlns:p14="http://schemas.microsoft.com/office/powerpoint/2010/main" val="3054609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B712-ADF6-534B-86F9-A2F7CFDE29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C1EB0B8-5EB1-D549-8A6D-3C9EB820E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ECC1337-E6D3-3E4D-95B5-F705496C57A5}"/>
              </a:ext>
            </a:extLst>
          </p:cNvPr>
          <p:cNvSpPr>
            <a:spLocks noGrp="1"/>
          </p:cNvSpPr>
          <p:nvPr>
            <p:ph type="dt" sz="half" idx="10"/>
          </p:nvPr>
        </p:nvSpPr>
        <p:spPr/>
        <p:txBody>
          <a:bodyPr/>
          <a:lstStyle/>
          <a:p>
            <a:fld id="{67A4B8E6-2DEE-B649-9AD3-EBB5F8FA5664}" type="datetimeFigureOut">
              <a:rPr lang="en-US" smtClean="0"/>
              <a:t>11/26/21</a:t>
            </a:fld>
            <a:endParaRPr lang="en-US"/>
          </a:p>
        </p:txBody>
      </p:sp>
      <p:sp>
        <p:nvSpPr>
          <p:cNvPr id="5" name="Footer Placeholder 4">
            <a:extLst>
              <a:ext uri="{FF2B5EF4-FFF2-40B4-BE49-F238E27FC236}">
                <a16:creationId xmlns:a16="http://schemas.microsoft.com/office/drawing/2014/main" id="{4EBB2203-6F94-3346-9C87-FA4D184DA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D36E1-6D7C-B74E-9E5E-03F3C519C40A}"/>
              </a:ext>
            </a:extLst>
          </p:cNvPr>
          <p:cNvSpPr>
            <a:spLocks noGrp="1"/>
          </p:cNvSpPr>
          <p:nvPr>
            <p:ph type="sldNum" sz="quarter" idx="12"/>
          </p:nvPr>
        </p:nvSpPr>
        <p:spPr/>
        <p:txBody>
          <a:bodyPr/>
          <a:lstStyle/>
          <a:p>
            <a:fld id="{936932FB-CBE8-8045-A41C-D51E049BE3DA}" type="slidenum">
              <a:rPr lang="en-US" smtClean="0"/>
              <a:t>‹#›</a:t>
            </a:fld>
            <a:endParaRPr lang="en-US"/>
          </a:p>
        </p:txBody>
      </p:sp>
      <p:pic>
        <p:nvPicPr>
          <p:cNvPr id="8" name="Picture 7" descr="Shape, rectangle&#10;&#10;Description automatically generated">
            <a:extLst>
              <a:ext uri="{FF2B5EF4-FFF2-40B4-BE49-F238E27FC236}">
                <a16:creationId xmlns:a16="http://schemas.microsoft.com/office/drawing/2014/main" id="{4098C118-4559-4B45-B1A0-B69660677AB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Picture 13" descr="Shape, circle&#10;&#10;Description automatically generated">
            <a:extLst>
              <a:ext uri="{FF2B5EF4-FFF2-40B4-BE49-F238E27FC236}">
                <a16:creationId xmlns:a16="http://schemas.microsoft.com/office/drawing/2014/main" id="{268A0AE7-23EF-BD40-8F9C-8B460CC23D40}"/>
              </a:ext>
            </a:extLst>
          </p:cNvPr>
          <p:cNvPicPr>
            <a:picLocks noChangeAspect="1"/>
          </p:cNvPicPr>
          <p:nvPr userDrawn="1"/>
        </p:nvPicPr>
        <p:blipFill rotWithShape="1">
          <a:blip r:embed="rId3"/>
          <a:srcRect r="27924"/>
          <a:stretch/>
        </p:blipFill>
        <p:spPr>
          <a:xfrm rot="10800000">
            <a:off x="-11868" y="0"/>
            <a:ext cx="8782231" cy="6858000"/>
          </a:xfrm>
          <a:prstGeom prst="rect">
            <a:avLst/>
          </a:prstGeom>
        </p:spPr>
      </p:pic>
      <p:pic>
        <p:nvPicPr>
          <p:cNvPr id="10" name="Picture 9" descr="Logo, company name&#10;&#10;Description automatically generated">
            <a:extLst>
              <a:ext uri="{FF2B5EF4-FFF2-40B4-BE49-F238E27FC236}">
                <a16:creationId xmlns:a16="http://schemas.microsoft.com/office/drawing/2014/main" id="{F35EBDD0-9C17-C647-9AE1-0AA583095D5D}"/>
              </a:ext>
            </a:extLst>
          </p:cNvPr>
          <p:cNvPicPr>
            <a:picLocks noChangeAspect="1"/>
          </p:cNvPicPr>
          <p:nvPr userDrawn="1"/>
        </p:nvPicPr>
        <p:blipFill>
          <a:blip r:embed="rId4"/>
          <a:stretch>
            <a:fillRect/>
          </a:stretch>
        </p:blipFill>
        <p:spPr>
          <a:xfrm>
            <a:off x="8674816" y="5497707"/>
            <a:ext cx="2967544" cy="834073"/>
          </a:xfrm>
          <a:prstGeom prst="rect">
            <a:avLst/>
          </a:prstGeom>
        </p:spPr>
      </p:pic>
    </p:spTree>
    <p:extLst>
      <p:ext uri="{BB962C8B-B14F-4D97-AF65-F5344CB8AC3E}">
        <p14:creationId xmlns:p14="http://schemas.microsoft.com/office/powerpoint/2010/main" val="194294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D059A8-4A6F-B741-B0FC-9E62AFD8EB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7B7C4B-34E8-124C-BF4C-0F4D9AF06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8C8D27-48EA-4C4D-A179-F986E83BB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4B8E6-2DEE-B649-9AD3-EBB5F8FA5664}" type="datetimeFigureOut">
              <a:rPr lang="en-US" smtClean="0"/>
              <a:t>11/26/21</a:t>
            </a:fld>
            <a:endParaRPr lang="en-US"/>
          </a:p>
        </p:txBody>
      </p:sp>
      <p:sp>
        <p:nvSpPr>
          <p:cNvPr id="5" name="Footer Placeholder 4">
            <a:extLst>
              <a:ext uri="{FF2B5EF4-FFF2-40B4-BE49-F238E27FC236}">
                <a16:creationId xmlns:a16="http://schemas.microsoft.com/office/drawing/2014/main" id="{57B46925-D85D-D440-8D56-246C63EEF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3A5AFA-D7DA-2C46-9A85-08663C0BD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932FB-CBE8-8045-A41C-D51E049BE3DA}" type="slidenum">
              <a:rPr lang="en-US" smtClean="0"/>
              <a:t>‹#›</a:t>
            </a:fld>
            <a:endParaRPr lang="en-US"/>
          </a:p>
        </p:txBody>
      </p:sp>
    </p:spTree>
    <p:extLst>
      <p:ext uri="{BB962C8B-B14F-4D97-AF65-F5344CB8AC3E}">
        <p14:creationId xmlns:p14="http://schemas.microsoft.com/office/powerpoint/2010/main" val="2651776061"/>
      </p:ext>
    </p:extLst>
  </p:cSld>
  <p:clrMap bg1="lt1" tx1="dk1" bg2="lt2" tx2="dk2" accent1="accent1" accent2="accent2" accent3="accent3" accent4="accent4" accent5="accent5" accent6="accent6" hlink="hlink" folHlink="folHlink"/>
  <p:sldLayoutIdLst>
    <p:sldLayoutId id="2147483649" r:id="rId1"/>
    <p:sldLayoutId id="2147483716" r:id="rId2"/>
    <p:sldLayoutId id="2147483848" r:id="rId3"/>
    <p:sldLayoutId id="2147483837" r:id="rId4"/>
    <p:sldLayoutId id="2147483655" r:id="rId5"/>
    <p:sldLayoutId id="2147483857" r:id="rId6"/>
    <p:sldLayoutId id="2147483736" r:id="rId7"/>
    <p:sldLayoutId id="2147483870" r:id="rId8"/>
    <p:sldLayoutId id="2147483740" r:id="rId9"/>
    <p:sldLayoutId id="2147483856" r:id="rId10"/>
    <p:sldLayoutId id="21474838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081FA-15E8-43ED-A937-FA13D016E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D45231F-CBE3-457A-B73B-1868E477D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EF8CD2-1CF8-4D0C-89EE-160756122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4B135-521A-43C0-B2C2-BF1D220A720A}" type="datetimeFigureOut">
              <a:rPr lang="en-AU" smtClean="0"/>
              <a:t>26/11/21</a:t>
            </a:fld>
            <a:endParaRPr lang="en-AU"/>
          </a:p>
        </p:txBody>
      </p:sp>
      <p:sp>
        <p:nvSpPr>
          <p:cNvPr id="5" name="Footer Placeholder 4">
            <a:extLst>
              <a:ext uri="{FF2B5EF4-FFF2-40B4-BE49-F238E27FC236}">
                <a16:creationId xmlns:a16="http://schemas.microsoft.com/office/drawing/2014/main" id="{F16B8430-13D2-462D-81F6-F665907CB6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B410495-0452-40C7-8608-B2BBBDE1E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4BB64-FA18-41D7-A465-70BCF4E06190}" type="slidenum">
              <a:rPr lang="en-AU" smtClean="0"/>
              <a:t>‹#›</a:t>
            </a:fld>
            <a:endParaRPr lang="en-AU"/>
          </a:p>
        </p:txBody>
      </p:sp>
    </p:spTree>
    <p:extLst>
      <p:ext uri="{BB962C8B-B14F-4D97-AF65-F5344CB8AC3E}">
        <p14:creationId xmlns:p14="http://schemas.microsoft.com/office/powerpoint/2010/main" val="139439862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9E8EA-554D-D54E-B7DE-7CCF7BBEC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ABEDA14-0DD2-1446-AB20-04B8765419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B87A9E-9467-204F-8795-51C08C6A7A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44187-38BA-D24C-BEE2-53E3C0951243}" type="datetimeFigureOut">
              <a:rPr lang="en-US" smtClean="0"/>
              <a:t>11/26/21</a:t>
            </a:fld>
            <a:endParaRPr lang="en-US"/>
          </a:p>
        </p:txBody>
      </p:sp>
      <p:sp>
        <p:nvSpPr>
          <p:cNvPr id="5" name="Footer Placeholder 4">
            <a:extLst>
              <a:ext uri="{FF2B5EF4-FFF2-40B4-BE49-F238E27FC236}">
                <a16:creationId xmlns:a16="http://schemas.microsoft.com/office/drawing/2014/main" id="{7FF0F717-F1DA-AB4E-A351-5799EDCDC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BA543E-70E6-1044-9974-5C4AFEE73B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1DCB7-A13F-6D4B-86B1-97CABEA2DCBF}" type="slidenum">
              <a:rPr lang="en-US" smtClean="0"/>
              <a:t>‹#›</a:t>
            </a:fld>
            <a:endParaRPr lang="en-US"/>
          </a:p>
        </p:txBody>
      </p:sp>
    </p:spTree>
    <p:extLst>
      <p:ext uri="{BB962C8B-B14F-4D97-AF65-F5344CB8AC3E}">
        <p14:creationId xmlns:p14="http://schemas.microsoft.com/office/powerpoint/2010/main" val="1331747640"/>
      </p:ext>
    </p:extLst>
  </p:cSld>
  <p:clrMap bg1="lt1" tx1="dk1" bg2="lt2" tx2="dk2" accent1="accent1" accent2="accent2" accent3="accent3" accent4="accent4" accent5="accent5" accent6="accent6" hlink="hlink" folHlink="folHlink"/>
  <p:sldLayoutIdLst>
    <p:sldLayoutId id="2147483849" r:id="rId1"/>
    <p:sldLayoutId id="2147483851" r:id="rId2"/>
    <p:sldLayoutId id="2147483853" r:id="rId3"/>
    <p:sldLayoutId id="2147483852" r:id="rId4"/>
    <p:sldLayoutId id="2147483741" r:id="rId5"/>
    <p:sldLayoutId id="2147483842" r:id="rId6"/>
    <p:sldLayoutId id="2147483719" r:id="rId7"/>
    <p:sldLayoutId id="2147483820" r:id="rId8"/>
    <p:sldLayoutId id="2147483819" r:id="rId9"/>
    <p:sldLayoutId id="2147483847" r:id="rId10"/>
    <p:sldLayoutId id="2147483750" r:id="rId11"/>
    <p:sldLayoutId id="2147483832" r:id="rId12"/>
    <p:sldLayoutId id="2147483831" r:id="rId13"/>
    <p:sldLayoutId id="2147483833" r:id="rId14"/>
    <p:sldLayoutId id="2147483846" r:id="rId15"/>
    <p:sldLayoutId id="2147483748" r:id="rId16"/>
    <p:sldLayoutId id="2147483797" r:id="rId17"/>
    <p:sldLayoutId id="2147483796" r:id="rId18"/>
    <p:sldLayoutId id="2147483843" r:id="rId19"/>
    <p:sldLayoutId id="2147483742" r:id="rId20"/>
    <p:sldLayoutId id="2147483823" r:id="rId21"/>
    <p:sldLayoutId id="2147483824" r:id="rId22"/>
    <p:sldLayoutId id="2147483844" r:id="rId23"/>
    <p:sldLayoutId id="2147483744" r:id="rId24"/>
    <p:sldLayoutId id="2147483826" r:id="rId25"/>
    <p:sldLayoutId id="2147483825" r:id="rId26"/>
    <p:sldLayoutId id="2147483845" r:id="rId27"/>
    <p:sldLayoutId id="2147483746" r:id="rId28"/>
    <p:sldLayoutId id="2147483829" r:id="rId29"/>
    <p:sldLayoutId id="2147483828" r:id="rId30"/>
    <p:sldLayoutId id="2147483872" r:id="rId3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nclusion-program.com.au/" TargetMode="Externa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948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0DB898-919E-4AE7-BDC9-9E3ED6CE847B}"/>
              </a:ext>
            </a:extLst>
          </p:cNvPr>
          <p:cNvSpPr txBox="1"/>
          <p:nvPr/>
        </p:nvSpPr>
        <p:spPr>
          <a:xfrm>
            <a:off x="4461380" y="2828835"/>
            <a:ext cx="5773408" cy="1200329"/>
          </a:xfrm>
          <a:prstGeom prst="rect">
            <a:avLst/>
          </a:prstGeom>
          <a:noFill/>
        </p:spPr>
        <p:txBody>
          <a:bodyPr wrap="square" rtlCol="0">
            <a:spAutoFit/>
          </a:bodyPr>
          <a:lstStyle/>
          <a:p>
            <a:pPr>
              <a:spcAft>
                <a:spcPts val="0"/>
              </a:spcAft>
            </a:pPr>
            <a:r>
              <a:rPr lang="en-US" sz="2400" b="1" baseline="0" dirty="0">
                <a:solidFill>
                  <a:schemeClr val="bg1"/>
                </a:solidFill>
                <a:latin typeface="Arial" panose="020B0604020202020204" pitchFamily="34" charset="0"/>
                <a:cs typeface="Arial" panose="020B0604020202020204" pitchFamily="34" charset="0"/>
              </a:rPr>
              <a:t>For further information:</a:t>
            </a:r>
          </a:p>
          <a:p>
            <a:pPr>
              <a:spcAft>
                <a:spcPts val="0"/>
              </a:spcAft>
            </a:pPr>
            <a:endParaRPr lang="en-US" sz="2400" baseline="0" dirty="0">
              <a:solidFill>
                <a:schemeClr val="bg1"/>
              </a:solidFill>
              <a:latin typeface="Arial" panose="020B0604020202020204" pitchFamily="34" charset="0"/>
              <a:cs typeface="Arial" panose="020B0604020202020204" pitchFamily="34" charset="0"/>
            </a:endParaRPr>
          </a:p>
          <a:p>
            <a:pPr>
              <a:spcAft>
                <a:spcPts val="0"/>
              </a:spcAft>
            </a:pPr>
            <a:r>
              <a:rPr lang="en-US" sz="2400" baseline="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https://inclusion-</a:t>
            </a:r>
            <a:r>
              <a:rPr lang="en-US" sz="2400" baseline="0" dirty="0" err="1">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program.com.au</a:t>
            </a:r>
            <a:endParaRPr lang="en-US" sz="2400"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265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399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639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0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0BECBDE2-CA8F-8C46-AD4F-F3F4E1FD5B4F}"/>
              </a:ext>
            </a:extLst>
          </p:cNvPr>
          <p:cNvSpPr/>
          <p:nvPr/>
        </p:nvSpPr>
        <p:spPr>
          <a:xfrm>
            <a:off x="6717792" y="1694688"/>
            <a:ext cx="4767072" cy="4255008"/>
          </a:xfrm>
          <a:custGeom>
            <a:avLst/>
            <a:gdLst>
              <a:gd name="connsiteX0" fmla="*/ 1060704 w 4767072"/>
              <a:gd name="connsiteY0" fmla="*/ 0 h 4255008"/>
              <a:gd name="connsiteX1" fmla="*/ 1341120 w 4767072"/>
              <a:gd name="connsiteY1" fmla="*/ 231648 h 4255008"/>
              <a:gd name="connsiteX2" fmla="*/ 1853184 w 4767072"/>
              <a:gd name="connsiteY2" fmla="*/ 1353312 h 4255008"/>
              <a:gd name="connsiteX3" fmla="*/ 1609344 w 4767072"/>
              <a:gd name="connsiteY3" fmla="*/ 1767840 h 4255008"/>
              <a:gd name="connsiteX4" fmla="*/ 1609344 w 4767072"/>
              <a:gd name="connsiteY4" fmla="*/ 2060448 h 4255008"/>
              <a:gd name="connsiteX5" fmla="*/ 1767840 w 4767072"/>
              <a:gd name="connsiteY5" fmla="*/ 2535936 h 4255008"/>
              <a:gd name="connsiteX6" fmla="*/ 1877568 w 4767072"/>
              <a:gd name="connsiteY6" fmla="*/ 2560320 h 4255008"/>
              <a:gd name="connsiteX7" fmla="*/ 2097024 w 4767072"/>
              <a:gd name="connsiteY7" fmla="*/ 2694432 h 4255008"/>
              <a:gd name="connsiteX8" fmla="*/ 2609088 w 4767072"/>
              <a:gd name="connsiteY8" fmla="*/ 2706624 h 4255008"/>
              <a:gd name="connsiteX9" fmla="*/ 2718816 w 4767072"/>
              <a:gd name="connsiteY9" fmla="*/ 2670048 h 4255008"/>
              <a:gd name="connsiteX10" fmla="*/ 2913888 w 4767072"/>
              <a:gd name="connsiteY10" fmla="*/ 2560320 h 4255008"/>
              <a:gd name="connsiteX11" fmla="*/ 3182112 w 4767072"/>
              <a:gd name="connsiteY11" fmla="*/ 2194560 h 4255008"/>
              <a:gd name="connsiteX12" fmla="*/ 3182112 w 4767072"/>
              <a:gd name="connsiteY12" fmla="*/ 2023872 h 4255008"/>
              <a:gd name="connsiteX13" fmla="*/ 3169920 w 4767072"/>
              <a:gd name="connsiteY13" fmla="*/ 1804416 h 4255008"/>
              <a:gd name="connsiteX14" fmla="*/ 2938272 w 4767072"/>
              <a:gd name="connsiteY14" fmla="*/ 1316736 h 4255008"/>
              <a:gd name="connsiteX15" fmla="*/ 3450336 w 4767072"/>
              <a:gd name="connsiteY15" fmla="*/ 256032 h 4255008"/>
              <a:gd name="connsiteX16" fmla="*/ 4267200 w 4767072"/>
              <a:gd name="connsiteY16" fmla="*/ 402336 h 4255008"/>
              <a:gd name="connsiteX17" fmla="*/ 4657344 w 4767072"/>
              <a:gd name="connsiteY17" fmla="*/ 1267968 h 4255008"/>
              <a:gd name="connsiteX18" fmla="*/ 4767072 w 4767072"/>
              <a:gd name="connsiteY18" fmla="*/ 2292096 h 4255008"/>
              <a:gd name="connsiteX19" fmla="*/ 4608576 w 4767072"/>
              <a:gd name="connsiteY19" fmla="*/ 2852928 h 4255008"/>
              <a:gd name="connsiteX20" fmla="*/ 3852672 w 4767072"/>
              <a:gd name="connsiteY20" fmla="*/ 3791712 h 4255008"/>
              <a:gd name="connsiteX21" fmla="*/ 2974848 w 4767072"/>
              <a:gd name="connsiteY21" fmla="*/ 4206240 h 4255008"/>
              <a:gd name="connsiteX22" fmla="*/ 1853184 w 4767072"/>
              <a:gd name="connsiteY22" fmla="*/ 4255008 h 4255008"/>
              <a:gd name="connsiteX23" fmla="*/ 853440 w 4767072"/>
              <a:gd name="connsiteY23" fmla="*/ 3730752 h 4255008"/>
              <a:gd name="connsiteX24" fmla="*/ 365760 w 4767072"/>
              <a:gd name="connsiteY24" fmla="*/ 3121152 h 4255008"/>
              <a:gd name="connsiteX25" fmla="*/ 0 w 4767072"/>
              <a:gd name="connsiteY25" fmla="*/ 2218944 h 4255008"/>
              <a:gd name="connsiteX26" fmla="*/ 158496 w 4767072"/>
              <a:gd name="connsiteY26" fmla="*/ 1036320 h 4255008"/>
              <a:gd name="connsiteX27" fmla="*/ 902208 w 4767072"/>
              <a:gd name="connsiteY27" fmla="*/ 12192 h 4255008"/>
              <a:gd name="connsiteX28" fmla="*/ 1060704 w 4767072"/>
              <a:gd name="connsiteY28" fmla="*/ 0 h 425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67072" h="4255008">
                <a:moveTo>
                  <a:pt x="1060704" y="0"/>
                </a:moveTo>
                <a:lnTo>
                  <a:pt x="1341120" y="231648"/>
                </a:lnTo>
                <a:lnTo>
                  <a:pt x="1853184" y="1353312"/>
                </a:lnTo>
                <a:lnTo>
                  <a:pt x="1609344" y="1767840"/>
                </a:lnTo>
                <a:lnTo>
                  <a:pt x="1609344" y="2060448"/>
                </a:lnTo>
                <a:lnTo>
                  <a:pt x="1767840" y="2535936"/>
                </a:lnTo>
                <a:lnTo>
                  <a:pt x="1877568" y="2560320"/>
                </a:lnTo>
                <a:lnTo>
                  <a:pt x="2097024" y="2694432"/>
                </a:lnTo>
                <a:lnTo>
                  <a:pt x="2609088" y="2706624"/>
                </a:lnTo>
                <a:lnTo>
                  <a:pt x="2718816" y="2670048"/>
                </a:lnTo>
                <a:lnTo>
                  <a:pt x="2913888" y="2560320"/>
                </a:lnTo>
                <a:lnTo>
                  <a:pt x="3182112" y="2194560"/>
                </a:lnTo>
                <a:lnTo>
                  <a:pt x="3182112" y="2023872"/>
                </a:lnTo>
                <a:lnTo>
                  <a:pt x="3169920" y="1804416"/>
                </a:lnTo>
                <a:lnTo>
                  <a:pt x="2938272" y="1316736"/>
                </a:lnTo>
                <a:lnTo>
                  <a:pt x="3450336" y="256032"/>
                </a:lnTo>
                <a:lnTo>
                  <a:pt x="4267200" y="402336"/>
                </a:lnTo>
                <a:lnTo>
                  <a:pt x="4657344" y="1267968"/>
                </a:lnTo>
                <a:lnTo>
                  <a:pt x="4767072" y="2292096"/>
                </a:lnTo>
                <a:lnTo>
                  <a:pt x="4608576" y="2852928"/>
                </a:lnTo>
                <a:lnTo>
                  <a:pt x="3852672" y="3791712"/>
                </a:lnTo>
                <a:lnTo>
                  <a:pt x="2974848" y="4206240"/>
                </a:lnTo>
                <a:lnTo>
                  <a:pt x="1853184" y="4255008"/>
                </a:lnTo>
                <a:lnTo>
                  <a:pt x="853440" y="3730752"/>
                </a:lnTo>
                <a:lnTo>
                  <a:pt x="365760" y="3121152"/>
                </a:lnTo>
                <a:lnTo>
                  <a:pt x="0" y="2218944"/>
                </a:lnTo>
                <a:lnTo>
                  <a:pt x="158496" y="1036320"/>
                </a:lnTo>
                <a:lnTo>
                  <a:pt x="902208" y="12192"/>
                </a:lnTo>
                <a:lnTo>
                  <a:pt x="1060704" y="0"/>
                </a:lnTo>
                <a:close/>
              </a:path>
            </a:pathLst>
          </a:cu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52705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B45EF7-E754-4949-8592-77C9544F290F}"/>
              </a:ext>
            </a:extLst>
          </p:cNvPr>
          <p:cNvSpPr/>
          <p:nvPr/>
        </p:nvSpPr>
        <p:spPr>
          <a:xfrm>
            <a:off x="1347174" y="1455414"/>
            <a:ext cx="8949351" cy="4247317"/>
          </a:xfrm>
          <a:prstGeom prst="rect">
            <a:avLst/>
          </a:prstGeom>
        </p:spPr>
        <p:txBody>
          <a:bodyPr wrap="squar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Arial" panose="020B0604020202020204" pitchFamily="34" charset="0"/>
                <a:ea typeface="+mn-ea"/>
                <a:cs typeface="Arial" panose="020B0604020202020204" pitchFamily="34" charset="0"/>
              </a:rPr>
              <a:t>The Core Inclusion course is designed to improve understanding of inclusion and the principles guiding the right conditions for every individual to achieve their full potential. It provides tools to apply knowledge to promote diversity and help make organisations more inclusive of a range of diverse communities – leading to a fairer, more inclusive </a:t>
            </a:r>
            <a:r>
              <a:rPr lang="en-US" sz="1800" kern="1200" dirty="0" err="1">
                <a:effectLst/>
                <a:latin typeface="Arial" panose="020B0604020202020204" pitchFamily="34" charset="0"/>
                <a:ea typeface="+mn-ea"/>
                <a:cs typeface="Arial" panose="020B0604020202020204" pitchFamily="34" charset="0"/>
              </a:rPr>
              <a:t>organisation</a:t>
            </a:r>
            <a:r>
              <a:rPr lang="en-US" sz="1800" kern="1200" dirty="0">
                <a:effectLst/>
                <a:latin typeface="Arial" panose="020B0604020202020204" pitchFamily="34" charset="0"/>
                <a:ea typeface="+mn-ea"/>
                <a:cs typeface="Arial" panose="020B0604020202020204" pitchFamily="34" charset="0"/>
              </a:rPr>
              <a:t>.</a:t>
            </a:r>
            <a:endParaRPr lang="en-AU" sz="1800" kern="1200" dirty="0">
              <a:effectLst/>
              <a:latin typeface="Arial" panose="020B0604020202020204" pitchFamily="34" charset="0"/>
              <a:ea typeface="+mn-ea"/>
              <a:cs typeface="Arial" panose="020B0604020202020204" pitchFamily="34" charset="0"/>
            </a:endParaRPr>
          </a:p>
          <a:p>
            <a:endParaRPr lang="en-US" sz="1800" b="1" kern="1200" dirty="0">
              <a:effectLst/>
              <a:latin typeface="Arial" panose="020B0604020202020204" pitchFamily="34" charset="0"/>
              <a:ea typeface="+mn-ea"/>
              <a:cs typeface="Arial" panose="020B0604020202020204" pitchFamily="34" charset="0"/>
            </a:endParaRPr>
          </a:p>
          <a:p>
            <a:r>
              <a:rPr lang="en-US" sz="1800" b="1" kern="1200" dirty="0">
                <a:effectLst/>
                <a:latin typeface="Arial" panose="020B0604020202020204" pitchFamily="34" charset="0"/>
                <a:ea typeface="+mn-ea"/>
                <a:cs typeface="Arial" panose="020B0604020202020204" pitchFamily="34" charset="0"/>
              </a:rPr>
              <a:t>Course themes</a:t>
            </a:r>
          </a:p>
          <a:p>
            <a:endParaRPr lang="en-AU" sz="1800" b="1"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The ‘Why?’ of inclusion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difference between diversity and inclusion</a:t>
            </a:r>
            <a:endParaRPr lang="en-US" sz="1800"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Core Inclusion skills: curiosity, respect and </a:t>
            </a:r>
            <a:r>
              <a:rPr lang="en-AU" dirty="0">
                <a:latin typeface="Arial" panose="020B0604020202020204" pitchFamily="34" charset="0"/>
                <a:cs typeface="Arial" panose="020B0604020202020204" pitchFamily="34" charset="0"/>
              </a:rPr>
              <a:t>open-ended questions</a:t>
            </a:r>
            <a:endParaRPr lang="en-AU" sz="1800" kern="12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Unconscious bias and assumptions</a:t>
            </a:r>
            <a:endParaRPr lang="en-AU" sz="1800"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Building an inclusive </a:t>
            </a:r>
            <a:r>
              <a:rPr lang="en-US" sz="1800" kern="1200" dirty="0" err="1">
                <a:effectLst/>
                <a:latin typeface="Arial" panose="020B0604020202020204" pitchFamily="34" charset="0"/>
                <a:ea typeface="+mn-ea"/>
                <a:cs typeface="Arial" panose="020B0604020202020204" pitchFamily="34" charset="0"/>
              </a:rPr>
              <a:t>organisation</a:t>
            </a:r>
            <a:endParaRPr lang="en-AU" sz="1800"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Flexibility</a:t>
            </a:r>
            <a:endParaRPr lang="en-AU" sz="1800"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Inclusive design</a:t>
            </a:r>
            <a:endParaRPr lang="en-AU" sz="1800" kern="1200" dirty="0">
              <a:effectLst/>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40622091-5D53-4B12-8EB5-FC3D5C284142}"/>
              </a:ext>
            </a:extLst>
          </p:cNvPr>
          <p:cNvSpPr txBox="1"/>
          <p:nvPr/>
        </p:nvSpPr>
        <p:spPr>
          <a:xfrm>
            <a:off x="5821849" y="5897368"/>
            <a:ext cx="2717411" cy="338554"/>
          </a:xfrm>
          <a:prstGeom prst="rect">
            <a:avLst/>
          </a:prstGeom>
          <a:noFill/>
        </p:spPr>
        <p:txBody>
          <a:bodyPr wrap="none" rtlCol="0">
            <a:spAutoFit/>
          </a:bodyPr>
          <a:lstStyle/>
          <a:p>
            <a:r>
              <a:rPr lang="en-AU" sz="1600" dirty="0">
                <a:solidFill>
                  <a:srgbClr val="6B1C93"/>
                </a:solidFill>
                <a:latin typeface="Arial" panose="020B0604020202020204" pitchFamily="34" charset="0"/>
                <a:cs typeface="Arial" panose="020B0604020202020204" pitchFamily="34" charset="0"/>
              </a:rPr>
              <a:t>Duration: 1 hour 45 minutes</a:t>
            </a:r>
          </a:p>
        </p:txBody>
      </p:sp>
    </p:spTree>
    <p:extLst>
      <p:ext uri="{BB962C8B-B14F-4D97-AF65-F5344CB8AC3E}">
        <p14:creationId xmlns:p14="http://schemas.microsoft.com/office/powerpoint/2010/main" val="2431846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D4B0C5-6406-4ED4-8831-CAB830C1B84C}"/>
              </a:ext>
            </a:extLst>
          </p:cNvPr>
          <p:cNvSpPr/>
          <p:nvPr/>
        </p:nvSpPr>
        <p:spPr>
          <a:xfrm>
            <a:off x="1373369" y="1355877"/>
            <a:ext cx="9380356" cy="4909036"/>
          </a:xfrm>
          <a:prstGeom prst="rect">
            <a:avLst/>
          </a:prstGeom>
        </p:spPr>
        <p:txBody>
          <a:bodyPr wrap="square" numCol="1">
            <a:spAutoFit/>
          </a:bodyPr>
          <a:lstStyle/>
          <a:p>
            <a:r>
              <a:rPr lang="en-US" sz="1800" b="1" kern="1200" dirty="0">
                <a:effectLst/>
                <a:latin typeface="Arial" panose="020B0604020202020204" pitchFamily="34" charset="0"/>
                <a:ea typeface="+mn-ea"/>
                <a:cs typeface="Arial" panose="020B0604020202020204" pitchFamily="34" charset="0"/>
              </a:rPr>
              <a:t>Learning outcomes</a:t>
            </a:r>
          </a:p>
          <a:p>
            <a:pPr marL="285750" lvl="0" indent="-28575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Understand the definitions’ of ‘diversity’ and ‘inclusion’</a:t>
            </a:r>
          </a:p>
          <a:p>
            <a:pPr marL="285750" lvl="0" indent="-28575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Understand the four key elements of Diversity Council Australia’s model for inclusion: Respected, Connected, Progressing, Contributing</a:t>
            </a:r>
          </a:p>
          <a:p>
            <a:pPr marL="285750" indent="-28575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Explain the concept of ‘intersectionality’ and its impact on inclusion</a:t>
            </a:r>
          </a:p>
          <a:p>
            <a:pPr marL="285750" indent="-28575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Recognise the differences between stereotypes and generalisations </a:t>
            </a:r>
          </a:p>
          <a:p>
            <a:pPr marL="285750" indent="-28575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Apply different strategies to reduce the impact of unconscious bias </a:t>
            </a:r>
          </a:p>
          <a:p>
            <a:pPr marL="285750" indent="-28575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Utilise core inclusion skills - such as curiosity, respect and open-ended questions </a:t>
            </a:r>
          </a:p>
          <a:p>
            <a:pPr marL="285750" indent="-28575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Describe strategies an organisation can take to create a truly inclusive environment</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Understand the impact of universal and inclusive design on inclusion</a:t>
            </a:r>
          </a:p>
          <a:p>
            <a:pPr marL="285750" lvl="0" indent="-285750">
              <a:buFont typeface="Arial" panose="020B0604020202020204" pitchFamily="34" charset="0"/>
              <a:buChar char="•"/>
            </a:pPr>
            <a:endParaRPr lang="en-AU" sz="1800" kern="1200" dirty="0">
              <a:effectLst/>
              <a:latin typeface="Arial" panose="020B0604020202020204" pitchFamily="34" charset="0"/>
              <a:ea typeface="+mn-ea"/>
              <a:cs typeface="Arial" panose="020B0604020202020204" pitchFamily="34" charset="0"/>
            </a:endParaRPr>
          </a:p>
          <a:p>
            <a:endParaRPr lang="en-US" sz="1800" kern="1200" dirty="0">
              <a:solidFill>
                <a:schemeClr val="tx1"/>
              </a:solidFill>
              <a:effectLst/>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AU" sz="1600" b="0" i="0" u="none" strike="noStrike" kern="1200" dirty="0">
              <a:solidFill>
                <a:srgbClr val="424242"/>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3172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0294A-C7E2-433E-903D-A3FFEFBD84BB}"/>
              </a:ext>
            </a:extLst>
          </p:cNvPr>
          <p:cNvSpPr/>
          <p:nvPr/>
        </p:nvSpPr>
        <p:spPr>
          <a:xfrm>
            <a:off x="1364910" y="1144500"/>
            <a:ext cx="9645990" cy="4524315"/>
          </a:xfrm>
          <a:prstGeom prst="rect">
            <a:avLst/>
          </a:prstGeom>
        </p:spPr>
        <p:txBody>
          <a:bodyPr wrap="square" numCol="1">
            <a:spAutoFit/>
          </a:bodyPr>
          <a:lstStyle/>
          <a:p>
            <a:r>
              <a:rPr lang="en-US" sz="1800" kern="1200" dirty="0">
                <a:effectLst/>
                <a:latin typeface="Arial" panose="020B0604020202020204" pitchFamily="34" charset="0"/>
                <a:ea typeface="+mn-ea"/>
                <a:cs typeface="Arial" panose="020B0604020202020204" pitchFamily="34" charset="0"/>
              </a:rPr>
              <a:t>Whilst the conversation around gender equality has been going on for centuries, the</a:t>
            </a:r>
            <a:endParaRPr lang="en-AU" sz="1800" kern="1200" dirty="0">
              <a:effectLst/>
              <a:latin typeface="Arial" panose="020B0604020202020204" pitchFamily="34" charset="0"/>
              <a:ea typeface="+mn-ea"/>
              <a:cs typeface="Arial" panose="020B0604020202020204" pitchFamily="34" charset="0"/>
            </a:endParaRPr>
          </a:p>
          <a:p>
            <a:r>
              <a:rPr lang="en-US" sz="1800" kern="1200" dirty="0">
                <a:effectLst/>
                <a:latin typeface="Arial" panose="020B0604020202020204" pitchFamily="34" charset="0"/>
                <a:ea typeface="+mn-ea"/>
                <a:cs typeface="Arial" panose="020B0604020202020204" pitchFamily="34" charset="0"/>
              </a:rPr>
              <a:t>reality is there is still a long way to go. The gender pay gap is still substantial and</a:t>
            </a:r>
            <a:endParaRPr lang="en-AU" sz="1800" kern="1200" dirty="0">
              <a:effectLst/>
              <a:latin typeface="Arial" panose="020B0604020202020204" pitchFamily="34" charset="0"/>
              <a:ea typeface="+mn-ea"/>
              <a:cs typeface="Arial" panose="020B0604020202020204" pitchFamily="34" charset="0"/>
            </a:endParaRPr>
          </a:p>
          <a:p>
            <a:r>
              <a:rPr lang="en-US" sz="1800" kern="1200" dirty="0">
                <a:effectLst/>
                <a:latin typeface="Arial" panose="020B0604020202020204" pitchFamily="34" charset="0"/>
                <a:ea typeface="+mn-ea"/>
                <a:cs typeface="Arial" panose="020B0604020202020204" pitchFamily="34" charset="0"/>
              </a:rPr>
              <a:t>inequality exists in the rates of gender-based crimes of aggression, access to education and healthcare, property ownership, political representation, retirement savings, freedom of expression and corporate leadership.</a:t>
            </a:r>
            <a:endParaRPr lang="en-AU" sz="1800" kern="1200" dirty="0">
              <a:effectLst/>
              <a:latin typeface="Arial" panose="020B0604020202020204" pitchFamily="34" charset="0"/>
              <a:ea typeface="+mn-ea"/>
              <a:cs typeface="Arial" panose="020B0604020202020204" pitchFamily="34" charset="0"/>
            </a:endParaRPr>
          </a:p>
          <a:p>
            <a:r>
              <a:rPr lang="en-US" sz="1800" kern="1200" dirty="0">
                <a:effectLst/>
                <a:latin typeface="Arial" panose="020B0604020202020204" pitchFamily="34" charset="0"/>
                <a:ea typeface="+mn-ea"/>
                <a:cs typeface="Arial" panose="020B0604020202020204" pitchFamily="34" charset="0"/>
              </a:rPr>
              <a:t> </a:t>
            </a:r>
            <a:endParaRPr lang="en-AU" sz="1800" kern="1200" dirty="0">
              <a:effectLst/>
              <a:latin typeface="Arial" panose="020B0604020202020204" pitchFamily="34" charset="0"/>
              <a:ea typeface="+mn-ea"/>
              <a:cs typeface="Arial" panose="020B0604020202020204" pitchFamily="34" charset="0"/>
            </a:endParaRPr>
          </a:p>
          <a:p>
            <a:r>
              <a:rPr lang="en-US" sz="1800" b="1" kern="1200" dirty="0">
                <a:effectLst/>
                <a:latin typeface="Arial" panose="020B0604020202020204" pitchFamily="34" charset="0"/>
                <a:ea typeface="+mn-ea"/>
                <a:cs typeface="Arial" panose="020B0604020202020204" pitchFamily="34" charset="0"/>
              </a:rPr>
              <a:t>Course themes</a:t>
            </a:r>
          </a:p>
          <a:p>
            <a:endParaRPr lang="en-AU" sz="1800" b="1"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The “Why?” of gender equality</a:t>
            </a:r>
            <a:endParaRPr lang="en-AU" sz="1800"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The gender pay gap</a:t>
            </a:r>
            <a:endParaRPr lang="en-AU" sz="1800"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Everyday sexism</a:t>
            </a:r>
            <a:endParaRPr lang="en-AU" sz="1800"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Recruitment and promotions</a:t>
            </a:r>
            <a:endParaRPr lang="en-AU" sz="1800"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Flexibility</a:t>
            </a:r>
            <a:endParaRPr lang="en-AU" sz="1800"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Sexual harassment</a:t>
            </a:r>
            <a:endParaRPr lang="en-AU" sz="1800"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Domestic violence</a:t>
            </a:r>
            <a:endParaRPr lang="en-AU" sz="1800" kern="1200" dirty="0">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Women in leadership</a:t>
            </a:r>
            <a:endParaRPr lang="en-AU" sz="1800" kern="1200" dirty="0">
              <a:effectLst/>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3EB31EE-B6B5-4727-8819-3B55E5A7A45B}"/>
              </a:ext>
            </a:extLst>
          </p:cNvPr>
          <p:cNvSpPr txBox="1"/>
          <p:nvPr/>
        </p:nvSpPr>
        <p:spPr>
          <a:xfrm>
            <a:off x="4866352" y="5713500"/>
            <a:ext cx="2820003" cy="338554"/>
          </a:xfrm>
          <a:prstGeom prst="rect">
            <a:avLst/>
          </a:prstGeom>
          <a:noFill/>
        </p:spPr>
        <p:txBody>
          <a:bodyPr wrap="none" rtlCol="0">
            <a:spAutoFit/>
          </a:bodyPr>
          <a:lstStyle/>
          <a:p>
            <a:r>
              <a:rPr lang="en-AU" sz="1600" dirty="0">
                <a:latin typeface="Arial" panose="020B0604020202020204" pitchFamily="34" charset="0"/>
                <a:cs typeface="Arial" panose="020B0604020202020204" pitchFamily="34" charset="0"/>
              </a:rPr>
              <a:t>Duration: 1 hour 15 minutes</a:t>
            </a:r>
          </a:p>
        </p:txBody>
      </p:sp>
    </p:spTree>
    <p:extLst>
      <p:ext uri="{BB962C8B-B14F-4D97-AF65-F5344CB8AC3E}">
        <p14:creationId xmlns:p14="http://schemas.microsoft.com/office/powerpoint/2010/main" val="258156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12108-F8FA-49DE-85C6-6D2A97CBFFBE}"/>
              </a:ext>
            </a:extLst>
          </p:cNvPr>
          <p:cNvSpPr/>
          <p:nvPr/>
        </p:nvSpPr>
        <p:spPr>
          <a:xfrm>
            <a:off x="611579" y="1290324"/>
            <a:ext cx="9024300" cy="3780522"/>
          </a:xfrm>
          <a:prstGeom prst="rect">
            <a:avLst/>
          </a:prstGeom>
        </p:spPr>
        <p:txBody>
          <a:bodyPr wrap="square" numCol="1">
            <a:spAutoFit/>
          </a:bodyPr>
          <a:lstStyle/>
          <a:p>
            <a:r>
              <a:rPr lang="en-US" sz="1800" b="1" kern="1200" dirty="0">
                <a:effectLst/>
                <a:latin typeface="Arial" panose="020B0604020202020204" pitchFamily="34" charset="0"/>
                <a:ea typeface="+mn-ea"/>
                <a:cs typeface="Arial" panose="020B0604020202020204" pitchFamily="34" charset="0"/>
              </a:rPr>
              <a:t>Learning outcomes</a:t>
            </a:r>
          </a:p>
          <a:p>
            <a:endParaRPr lang="en-AU" sz="1800" b="1" kern="1200" dirty="0">
              <a:effectLst/>
              <a:latin typeface="Arial" panose="020B0604020202020204" pitchFamily="34" charset="0"/>
              <a:ea typeface="+mn-ea"/>
              <a:cs typeface="Arial" panose="020B0604020202020204" pitchFamily="34" charset="0"/>
            </a:endParaRPr>
          </a:p>
          <a:p>
            <a:r>
              <a:rPr lang="en-US" sz="1800" kern="1200" dirty="0">
                <a:effectLst/>
                <a:latin typeface="Arial" panose="020B0604020202020204" pitchFamily="34" charset="0"/>
                <a:ea typeface="+mn-ea"/>
                <a:cs typeface="Arial" panose="020B0604020202020204" pitchFamily="34" charset="0"/>
              </a:rPr>
              <a:t>Upon completion of the Gender course, trainees will have:</a:t>
            </a:r>
          </a:p>
          <a:p>
            <a:pPr marL="285750" lvl="0" indent="-285750">
              <a:lnSpc>
                <a:spcPct val="150000"/>
              </a:lnSpc>
              <a:buFont typeface="Arial" panose="020B0604020202020204" pitchFamily="34" charset="0"/>
              <a:buChar char="•"/>
            </a:pPr>
            <a:endParaRPr lang="en-US" sz="1800" kern="1200" dirty="0">
              <a:effectLst/>
              <a:latin typeface="Arial" panose="020B0604020202020204" pitchFamily="34" charset="0"/>
              <a:ea typeface="+mn-ea"/>
              <a:cs typeface="Arial" panose="020B0604020202020204" pitchFamily="34" charset="0"/>
            </a:endParaRPr>
          </a:p>
          <a:p>
            <a:pPr marL="285750" lvl="0" indent="-285750">
              <a:lnSpc>
                <a:spcPct val="150000"/>
              </a:lnSpc>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Improved knowledge of the dynamics of gender equality and an understanding of the importance and possibilities of gender equality</a:t>
            </a:r>
            <a:endParaRPr lang="en-AU" sz="1800" kern="1200" dirty="0">
              <a:effectLst/>
              <a:latin typeface="Arial" panose="020B0604020202020204" pitchFamily="34" charset="0"/>
              <a:ea typeface="+mn-ea"/>
              <a:cs typeface="Arial" panose="020B0604020202020204" pitchFamily="34" charset="0"/>
            </a:endParaRPr>
          </a:p>
          <a:p>
            <a:pPr marL="285750" lvl="0" indent="-285750">
              <a:lnSpc>
                <a:spcPct val="150000"/>
              </a:lnSpc>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The ability to identify some of the characteristics of sexism, sexual harassment, domestic and family violence</a:t>
            </a:r>
            <a:endParaRPr lang="en-AU" sz="1800" kern="1200" dirty="0">
              <a:effectLst/>
              <a:latin typeface="Arial" panose="020B0604020202020204" pitchFamily="34" charset="0"/>
              <a:ea typeface="+mn-ea"/>
              <a:cs typeface="Arial" panose="020B0604020202020204" pitchFamily="34" charset="0"/>
            </a:endParaRPr>
          </a:p>
          <a:p>
            <a:pPr marL="285750" lvl="0" indent="-285750">
              <a:lnSpc>
                <a:spcPct val="150000"/>
              </a:lnSpc>
              <a:buFont typeface="Arial" panose="020B0604020202020204" pitchFamily="34" charset="0"/>
              <a:buChar char="•"/>
            </a:pPr>
            <a:r>
              <a:rPr lang="en-US" sz="1800" kern="1200" dirty="0">
                <a:effectLst/>
                <a:latin typeface="Arial" panose="020B0604020202020204" pitchFamily="34" charset="0"/>
                <a:ea typeface="+mn-ea"/>
                <a:cs typeface="Arial" panose="020B0604020202020204" pitchFamily="34" charset="0"/>
              </a:rPr>
              <a:t>Tools to move forward in assessing your own contributions to, and the importance of, gender equality in the workplace.</a:t>
            </a:r>
            <a:endParaRPr lang="en-AU" sz="1800" kern="1200" dirty="0">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9776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FIXED SLIDES INTR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urse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94668BA3AABD40B7374DB061B8196D" ma:contentTypeVersion="13" ma:contentTypeDescription="Create a new document." ma:contentTypeScope="" ma:versionID="8aef611c2097ec38eeddf30647b7f824">
  <xsd:schema xmlns:xsd="http://www.w3.org/2001/XMLSchema" xmlns:xs="http://www.w3.org/2001/XMLSchema" xmlns:p="http://schemas.microsoft.com/office/2006/metadata/properties" xmlns:ns3="54121360-2d60-4960-9006-c7b2addb91cf" xmlns:ns4="4ab3be38-7fe2-418b-87c0-11d5fdf86fb0" targetNamespace="http://schemas.microsoft.com/office/2006/metadata/properties" ma:root="true" ma:fieldsID="a7752756b047c1dd3e43cbec3c4156d6" ns3:_="" ns4:_="">
    <xsd:import namespace="54121360-2d60-4960-9006-c7b2addb91cf"/>
    <xsd:import namespace="4ab3be38-7fe2-418b-87c0-11d5fdf86fb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21360-2d60-4960-9006-c7b2addb91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b3be38-7fe2-418b-87c0-11d5fdf86fb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B829CB-49CD-4B11-A0E7-5D8BD9CF2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121360-2d60-4960-9006-c7b2addb91cf"/>
    <ds:schemaRef ds:uri="4ab3be38-7fe2-418b-87c0-11d5fdf86f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D3106A-E07E-4854-9511-85234A775DD9}">
  <ds:schemaRefs>
    <ds:schemaRef ds:uri="http://schemas.microsoft.com/sharepoint/v3/contenttype/forms"/>
  </ds:schemaRefs>
</ds:datastoreItem>
</file>

<file path=customXml/itemProps3.xml><?xml version="1.0" encoding="utf-8"?>
<ds:datastoreItem xmlns:ds="http://schemas.openxmlformats.org/officeDocument/2006/customXml" ds:itemID="{E5C5CB01-B0B4-4345-A89D-3D46CB61AA1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19515</TotalTime>
  <Words>380</Words>
  <Application>Microsoft Macintosh PowerPoint</Application>
  <PresentationFormat>Widescreen</PresentationFormat>
  <Paragraphs>48</Paragraphs>
  <Slides>10</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Calibri Light</vt:lpstr>
      <vt:lpstr>Montserrat</vt:lpstr>
      <vt:lpstr>Montserrat Light</vt:lpstr>
      <vt:lpstr>Montserrat Medium</vt:lpstr>
      <vt:lpstr>Montserrat SemiBold</vt:lpstr>
      <vt:lpstr>FIXED SLIDES INTRO</vt:lpstr>
      <vt:lpstr>Custom Design</vt:lpstr>
      <vt:lpstr>Course 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Kylie Ostle</dc:creator>
  <cp:lastModifiedBy>Cedric Simenel</cp:lastModifiedBy>
  <cp:revision>149</cp:revision>
  <dcterms:created xsi:type="dcterms:W3CDTF">2020-12-20T04:24:56Z</dcterms:created>
  <dcterms:modified xsi:type="dcterms:W3CDTF">2021-11-26T03:58:45Z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0x010100E094668BA3AABD40B7374DB061B8196D</vt:lpwstr>
  </property>
</Properties>
</file>