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72" r:id="rId3"/>
    <p:sldId id="264" r:id="rId4"/>
    <p:sldId id="265" r:id="rId5"/>
    <p:sldId id="259" r:id="rId6"/>
    <p:sldId id="258" r:id="rId7"/>
    <p:sldId id="266" r:id="rId8"/>
    <p:sldId id="260" r:id="rId9"/>
    <p:sldId id="263" r:id="rId10"/>
    <p:sldId id="267" r:id="rId11"/>
    <p:sldId id="269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04141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00275-9B47-482B-B06F-7CE813E65D70}" type="datetimeFigureOut">
              <a:rPr lang="en-AU" smtClean="0"/>
              <a:t>14/08/2020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59A1A-5595-40CA-8B61-3660E565CF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253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.png"/><Relationship Id="rId1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image" Target="../media/image23.png"/><Relationship Id="rId16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3.png"/><Relationship Id="rId5" Type="http://schemas.openxmlformats.org/officeDocument/2006/relationships/image" Target="../media/image26.png"/><Relationship Id="rId15" Type="http://schemas.openxmlformats.org/officeDocument/2006/relationships/image" Target="../media/image7.png"/><Relationship Id="rId10" Type="http://schemas.openxmlformats.org/officeDocument/2006/relationships/image" Target="../media/image31.png"/><Relationship Id="rId19" Type="http://schemas.openxmlformats.org/officeDocument/2006/relationships/image" Target="../media/image33.jp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40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0414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8" y="270738"/>
            <a:ext cx="3828620" cy="1347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EA83DE-B97F-46E3-A6C7-676B21A13C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1688" y="259467"/>
            <a:ext cx="3828620" cy="134733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C8657F7-7F16-41C9-8DBD-36E858F49C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824"/>
          <a:stretch/>
        </p:blipFill>
        <p:spPr>
          <a:xfrm>
            <a:off x="816200" y="5731115"/>
            <a:ext cx="1466385" cy="86741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F4D6A5C-D89F-4C12-989B-79137EAAA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4" r="13208" b="7463"/>
          <a:stretch/>
        </p:blipFill>
        <p:spPr>
          <a:xfrm>
            <a:off x="2710535" y="5420964"/>
            <a:ext cx="1466384" cy="116141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22D0FB-A008-458A-9FCB-EDCE690AC5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t="10087" r="24106" b="14571"/>
          <a:stretch/>
        </p:blipFill>
        <p:spPr>
          <a:xfrm>
            <a:off x="4599574" y="5408224"/>
            <a:ext cx="844650" cy="119030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4069EBA-35F7-44A3-96D3-93B915B65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r="5609" b="8708"/>
          <a:stretch/>
        </p:blipFill>
        <p:spPr>
          <a:xfrm>
            <a:off x="5872174" y="5463122"/>
            <a:ext cx="1103134" cy="111925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5E2ED5B-FCB6-44DD-AAA9-4C18FCC5C0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85" y="5491981"/>
            <a:ext cx="1120684" cy="109039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15727A7-994A-4452-BC81-79EF076CA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21269" r="19769" b="23692"/>
          <a:stretch/>
        </p:blipFill>
        <p:spPr>
          <a:xfrm>
            <a:off x="8949146" y="5532735"/>
            <a:ext cx="1135443" cy="104964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C614305-CB3B-474E-BD6A-2D6BDA20E9F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11166" y="5320396"/>
            <a:ext cx="841321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4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DC2C-5AC3-4D5A-A31B-E977BACE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C0C7-73B6-414B-9846-88765BB3B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BB85F-8E53-46E4-AED2-8AA86FBF5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A795A-572F-43D7-9925-1455911E8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C38E1-4E79-4D0B-8E4C-7A1673FF2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2A932-76C6-4507-AA9A-221E7B907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77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AB6D3D-2C5E-49D3-8078-F6E6E363B7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867" y="5853571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9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276F-513D-4B4D-942C-16DB0E55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1356D-F763-4962-A18F-2412C0F83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129" y="5828570"/>
            <a:ext cx="11991871" cy="853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B583D-4566-47ED-950F-3B5497C82A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4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276F-513D-4B4D-942C-16DB0E55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6B3F1-733C-4010-AC54-9E2937512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827"/>
            <a:ext cx="12192000" cy="377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7FB10-3852-46F3-968B-7AA386B53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408" y="5859327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1527966"/>
            <a:ext cx="5174095" cy="319633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rgbClr val="404141"/>
                </a:solidFill>
                <a:highlight>
                  <a:srgbClr val="FFFFFF"/>
                </a:highlight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NATIONAL PARTNER ORGANISATIONS:</a:t>
            </a:r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CD1975-691A-4663-8647-7BD7EDB833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699" y="5169120"/>
            <a:ext cx="1120575" cy="1120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C4D04D-0804-45A0-8E07-B33799D15F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341" y="5373319"/>
            <a:ext cx="1701788" cy="7473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12E171-E4DE-4520-B39B-D6E6B85427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9" r="13448" b="7106"/>
          <a:stretch/>
        </p:blipFill>
        <p:spPr>
          <a:xfrm>
            <a:off x="5995777" y="5169120"/>
            <a:ext cx="1198119" cy="13547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3A1696-D73E-439D-A476-39E9AA08FB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67" y="5196334"/>
            <a:ext cx="1138717" cy="11109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A95C15-2EC2-4AE1-A805-35F40C6011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292" y="5171419"/>
            <a:ext cx="1127596" cy="11182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DA3F5EE-DF31-4902-B2DF-A1AC9795610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66" y="5373319"/>
            <a:ext cx="1451740" cy="7473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489CCD-5DF4-43BA-988B-F35341345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3" t="6006" r="14740" b="10865"/>
          <a:stretch/>
        </p:blipFill>
        <p:spPr>
          <a:xfrm>
            <a:off x="7380059" y="5103944"/>
            <a:ext cx="1198119" cy="14199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56869C-EFD7-44A3-939A-CC2C46D8A73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41609" y="281030"/>
            <a:ext cx="3268746" cy="1150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1F9359-8553-40F0-BFF4-F08229486B3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186703"/>
            <a:ext cx="1072273" cy="107227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937FA968-3731-4DE9-9BB6-F686ECAC7124}"/>
              </a:ext>
            </a:extLst>
          </p:cNvPr>
          <p:cNvSpPr txBox="1">
            <a:spLocks/>
          </p:cNvSpPr>
          <p:nvPr userDrawn="1"/>
        </p:nvSpPr>
        <p:spPr>
          <a:xfrm>
            <a:off x="257002" y="4725467"/>
            <a:ext cx="7123057" cy="319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rgbClr val="404141"/>
                </a:solidFill>
                <a:highlight>
                  <a:srgbClr val="FFFFFF"/>
                </a:highlight>
                <a:latin typeface="Montserrat Light" panose="000004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INTERNATIONAL PARTNER ORGANISATIONS:</a:t>
            </a:r>
            <a:endParaRPr lang="en-AU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39ABED2-84E1-4516-8EAC-10F8D87B7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b="4824"/>
          <a:stretch/>
        </p:blipFill>
        <p:spPr>
          <a:xfrm>
            <a:off x="342900" y="2221833"/>
            <a:ext cx="1466385" cy="8674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03FDA51-08DA-40BF-8807-B836CBF897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4" r="13208" b="7463"/>
          <a:stretch/>
        </p:blipFill>
        <p:spPr>
          <a:xfrm>
            <a:off x="2260941" y="1927838"/>
            <a:ext cx="1466384" cy="11614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1F15F9A-C63F-4B6E-8A2D-0892FA1FF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t="10087" r="24106" b="14571"/>
          <a:stretch/>
        </p:blipFill>
        <p:spPr>
          <a:xfrm>
            <a:off x="4157937" y="1898942"/>
            <a:ext cx="844650" cy="11903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53C8CAD-CFFD-4074-B42E-E8A7341F3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r="5609" b="8708"/>
          <a:stretch/>
        </p:blipFill>
        <p:spPr>
          <a:xfrm>
            <a:off x="5477245" y="1969996"/>
            <a:ext cx="1103134" cy="11192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7269E53-EEA3-4514-B64E-15EB649A136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37" y="1957998"/>
            <a:ext cx="1120684" cy="10903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2C3858-606B-4078-AFFD-87AA9B324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21269" r="19769" b="23692"/>
          <a:stretch/>
        </p:blipFill>
        <p:spPr>
          <a:xfrm>
            <a:off x="8602298" y="2035667"/>
            <a:ext cx="1135443" cy="10496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2A9BF3-E1E9-4F77-8B6F-DFA7C4F4BD6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64318" y="1852807"/>
            <a:ext cx="841321" cy="1261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2F5A54-3221-405B-AC81-B8CA9818D2D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3" y="3832973"/>
            <a:ext cx="1533262" cy="4168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74A5A4-BC61-4042-96B2-996AE96C61D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41" y="3422431"/>
            <a:ext cx="1103134" cy="82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0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8255" y="1700095"/>
            <a:ext cx="4435538" cy="401267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PARTNER ORGANISATIONS: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3" y="402537"/>
            <a:ext cx="3381900" cy="11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8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FC7E76D-8DC1-4711-8B5C-91245958F5C3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CD06B-5BC2-4B81-9350-501514FAB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8" y="253156"/>
            <a:ext cx="3828620" cy="134704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6CC73A7-8600-45F8-A79A-74E2B058D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4824"/>
          <a:stretch/>
        </p:blipFill>
        <p:spPr>
          <a:xfrm>
            <a:off x="735204" y="5786422"/>
            <a:ext cx="1466385" cy="8674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F263718-CE71-45AF-8B53-5C7119CD5D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4" r="13208" b="7463"/>
          <a:stretch/>
        </p:blipFill>
        <p:spPr>
          <a:xfrm>
            <a:off x="2654865" y="5497999"/>
            <a:ext cx="1466384" cy="11614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387CCE4-C3FD-4C7C-853F-91A3C1216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t="10087" r="24106" b="14571"/>
          <a:stretch/>
        </p:blipFill>
        <p:spPr>
          <a:xfrm>
            <a:off x="4562383" y="5476313"/>
            <a:ext cx="844650" cy="11903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D0C0E5C-AA65-45EE-81E5-87A1522E4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r="5609" b="8708"/>
          <a:stretch/>
        </p:blipFill>
        <p:spPr>
          <a:xfrm>
            <a:off x="5857650" y="5540157"/>
            <a:ext cx="1103134" cy="11192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24817A4-F5B0-482C-9D93-247041FF247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02" y="5569016"/>
            <a:ext cx="1120684" cy="109039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EC1A1ED-B1E3-4E61-BB5C-EB3807C76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21269" r="19769" b="23692"/>
          <a:stretch/>
        </p:blipFill>
        <p:spPr>
          <a:xfrm>
            <a:off x="9006744" y="5609770"/>
            <a:ext cx="1135443" cy="104964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339A051-1041-4F34-8503-4B1F007D209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616845" y="5397431"/>
            <a:ext cx="841321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3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4F83E3-5B9E-4620-85C5-2CFB8F173AC9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 b="0" cap="none" spc="0">
                <a:ln w="0"/>
                <a:solidFill>
                  <a:srgbClr val="4141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08589-7D38-4698-B8FA-3AF6DC79F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7" y="290100"/>
            <a:ext cx="3828621" cy="13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7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4F83E3-5B9E-4620-85C5-2CFB8F173AC9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8" y="270738"/>
            <a:ext cx="3828620" cy="13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EC8D-9872-49B0-803E-761D093E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210F-A9B7-49BD-B4C3-9079C7EC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D67ADF-EA04-4F9A-8078-D5C1BE6DE25C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rgbClr val="41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9847B-5891-417D-B42A-0B9826004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002" y="5858372"/>
            <a:ext cx="2420322" cy="853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9EC640-9509-4405-AF2B-B6681ADF5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6687" y="6476711"/>
            <a:ext cx="9333785" cy="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1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EC8D-9872-49B0-803E-761D093E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210F-A9B7-49BD-B4C3-9079C7EC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B2E8E-F02C-4534-9D3B-6C60C354CD41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BD1EF1-E71B-4823-B2DE-83A6B1C696DB}"/>
              </a:ext>
            </a:extLst>
          </p:cNvPr>
          <p:cNvCxnSpPr>
            <a:cxnSpLocks/>
          </p:cNvCxnSpPr>
          <p:nvPr userDrawn="1"/>
        </p:nvCxnSpPr>
        <p:spPr>
          <a:xfrm>
            <a:off x="2875351" y="6483640"/>
            <a:ext cx="931664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48F4166-CAF8-413A-B0A6-E0B588E7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054" y="5855866"/>
            <a:ext cx="2420193" cy="8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1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3157-0887-4249-8DF6-0C0347A5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6B8A5-FD0E-426B-82DA-057A74F19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06949-5332-4E25-9FC0-5C6A20ADCCD5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7B390-38B8-4725-85EB-9B1CED8FF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004" y="5856277"/>
            <a:ext cx="2420322" cy="853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7504C7-9F07-4A33-B210-AA1D091B0B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8215" y="6464809"/>
            <a:ext cx="9333785" cy="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1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3157-0887-4249-8DF6-0C0347A5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6B8A5-FD0E-426B-82DA-057A74F19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561F38-EB8E-4B38-B0C0-1AF0DB12A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0" y="0"/>
            <a:ext cx="12192000" cy="377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B243E7-402C-4AAA-9D92-E781ADFFA7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9294" y="5859325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DC2C-5AC3-4D5A-A31B-E977BACE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C0C7-73B6-414B-9846-88765BB3B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BB85F-8E53-46E4-AED2-8AA86FBF5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A795A-572F-43D7-9925-1455911E8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C38E1-4E79-4D0B-8E4C-7A1673FF2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01DB70-2A92-4E29-8B70-212E70EA7E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768"/>
            <a:ext cx="12192000" cy="374025"/>
          </a:xfrm>
          <a:prstGeom prst="rect">
            <a:avLst/>
          </a:prstGeom>
          <a:solidFill>
            <a:srgbClr val="40414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CBCA65-5C06-4851-8165-DCC3517C67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129" y="5865516"/>
            <a:ext cx="1199187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87F859-FC70-41D5-B48B-F0922585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D4C52-02D9-4034-8FB4-ADD3E7F25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222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3" r:id="rId3"/>
    <p:sldLayoutId id="2147483662" r:id="rId4"/>
    <p:sldLayoutId id="2147483660" r:id="rId5"/>
    <p:sldLayoutId id="2147483650" r:id="rId6"/>
    <p:sldLayoutId id="2147483664" r:id="rId7"/>
    <p:sldLayoutId id="2147483651" r:id="rId8"/>
    <p:sldLayoutId id="2147483653" r:id="rId9"/>
    <p:sldLayoutId id="2147483665" r:id="rId10"/>
    <p:sldLayoutId id="2147483666" r:id="rId11"/>
    <p:sldLayoutId id="2147483654" r:id="rId12"/>
    <p:sldLayoutId id="2147483667" r:id="rId13"/>
    <p:sldLayoutId id="2147483668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4D34-D3E1-4A63-A865-DFB4DAA98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6218E-B04F-44CC-A350-C5E3F2A3D8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8635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D09F7-2154-4FDC-BA51-FB76D19AB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7DD04-5CEE-471C-AAB0-5C8EEBAF9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CB6DF-4808-410A-8BE6-630F639DCB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1D1056-FA9A-4884-913F-719C2D2E6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8BB50-F792-42B8-9B59-11C207E3A62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2892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E02B-04F9-48F8-8C7E-428E0B13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349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A15B3-7B15-462A-9867-7A54DD4F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5738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A8078236-CE05-49E2-BA25-9BDB21E41C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379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B566-EB6D-4224-BD6C-986368FC2F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8E787-B07D-48E5-AFF9-DE7F3CF8D4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918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A0CA8-CE15-478C-A823-544F27CFAC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FCDA83-A9F9-474A-A4DD-B27E7D2CD1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539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B6C1A-310F-4434-A2BF-F39DFCE6CE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0200A-0D46-46A3-897A-01F6646EB3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816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1498-CF81-487E-8BD2-4D74C370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1EE5D-9E04-4A8F-895B-4A5A93543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778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F695-2C89-4668-A81C-717292C1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53AA-6DAE-4851-B3F2-83CAD13F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81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20C9-BE52-431A-93FD-22A13E8DD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CDC77-786C-4AAE-9E7D-049A027CA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146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52482-7470-4543-B5DC-6900CE9AC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97491-2553-4945-BF8C-06AF01DFF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113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E2DBB-6FC8-4777-9D65-94D095C3C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0F906-46EF-4A34-B49D-6E97C1FA6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F82E3-3230-4E71-9372-320DE28F46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A0375E-4752-4FCB-A473-0ACA4DFB7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E354B-43EC-4BC3-82FD-9367A7FFAA1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208524"/>
      </p:ext>
    </p:extLst>
  </p:cSld>
  <p:clrMapOvr>
    <a:masterClrMapping/>
  </p:clrMapOvr>
</p:sld>
</file>

<file path=ppt/theme/theme1.xml><?xml version="1.0" encoding="utf-8"?>
<a:theme xmlns:a="http://schemas.openxmlformats.org/drawingml/2006/main" name="Dark Matt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2AC1932-4B92-4CC3-BA52-192B4B424BDE}" vid="{0E34F16C-E9CB-4F6B-B459-87550103F6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Montserrat Light</vt:lpstr>
      <vt:lpstr>Dark Mattter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Luana Spadafora</dc:creator>
  <cp:lastModifiedBy>Luana Spadafora</cp:lastModifiedBy>
  <cp:revision>1</cp:revision>
  <dcterms:created xsi:type="dcterms:W3CDTF">2020-08-14T06:09:28Z</dcterms:created>
  <dcterms:modified xsi:type="dcterms:W3CDTF">2020-08-14T06:23:42Z</dcterms:modified>
</cp:coreProperties>
</file>