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9" r:id="rId4"/>
    <p:sldId id="258" r:id="rId5"/>
    <p:sldId id="266" r:id="rId6"/>
    <p:sldId id="260" r:id="rId7"/>
    <p:sldId id="263" r:id="rId8"/>
    <p:sldId id="267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5" d="100"/>
          <a:sy n="105" d="100"/>
        </p:scale>
        <p:origin x="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" y="970639"/>
            <a:ext cx="2904916" cy="10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8584C-52FD-47D7-8A32-7E666768F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298" y="1443494"/>
            <a:ext cx="11583404" cy="5054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BFB21-537D-44F3-80FD-6D4C1D418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98" y="206393"/>
            <a:ext cx="327383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439" y="2069371"/>
            <a:ext cx="5515312" cy="51738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" y="402536"/>
            <a:ext cx="4360633" cy="15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969119"/>
            <a:ext cx="2957666" cy="1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508820-1610-4EEA-AF5D-12002A6B9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51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15B3-7B15-462A-9867-7A54DD4F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73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8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0CA8-CE15-478C-A823-544F27CFA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CDA83-A9F9-474A-A4DD-B27E7D2CD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39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EE5D-9E04-4A8F-895B-4A5A9354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78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20C9-BE52-431A-93FD-22A13E8D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DC77-786C-4AAE-9E7D-049A027CA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46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2482-7470-4543-B5DC-6900CE9A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7491-2553-4945-BF8C-06AF01DFF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13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2DBB-6FC8-4777-9D65-94D095C3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F906-46EF-4A34-B49D-6E97C1FA6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F82E3-3230-4E71-9372-320DE28F46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0375E-4752-4FCB-A473-0ACA4DFB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E354B-43EC-4BC3-82FD-9367A7FFAA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20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09F7-2154-4FDC-BA51-FB76D19A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7DD04-5CEE-471C-AAB0-5C8EEBAF9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CB6DF-4808-410A-8BE6-630F639DCB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D1056-FA9A-4884-913F-719C2D2E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8BB50-F792-42B8-9B59-11C207E3A6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89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E02B-04F9-48F8-8C7E-428E0B1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491822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D867CFF-9B68-49FE-AF60-9A8142EEDD39}" vid="{485DBC71-C4BB-40AB-8501-59789BD28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Informal_Research_Dark Matter PPT template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 Light</vt:lpstr>
      <vt:lpstr>Dark Mattter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Western</dc:creator>
  <cp:lastModifiedBy>Amanda Western</cp:lastModifiedBy>
  <cp:revision>1</cp:revision>
  <dcterms:created xsi:type="dcterms:W3CDTF">2020-11-20T05:59:30Z</dcterms:created>
  <dcterms:modified xsi:type="dcterms:W3CDTF">2020-11-20T06:00:03Z</dcterms:modified>
</cp:coreProperties>
</file>